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5143500" cx="9144000"/>
  <p:notesSz cx="6858000" cy="9144000"/>
  <p:embeddedFontLst>
    <p:embeddedFont>
      <p:font typeface="EB Garamond Medium"/>
      <p:regular r:id="rId20"/>
      <p:bold r:id="rId21"/>
      <p:italic r:id="rId22"/>
      <p:boldItalic r:id="rId23"/>
    </p:embeddedFont>
    <p:embeddedFont>
      <p:font typeface="Noto Sans"/>
      <p:regular r:id="rId24"/>
      <p:bold r:id="rId25"/>
      <p:italic r:id="rId26"/>
      <p:boldItalic r:id="rId27"/>
    </p:embeddedFont>
    <p:embeddedFont>
      <p:font typeface="Anaheim"/>
      <p:regular r:id="rId28"/>
      <p:bold r:id="rId29"/>
    </p:embeddedFont>
    <p:embeddedFont>
      <p:font typeface="EB Garamond"/>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EBGaramondMedium-regular.fntdata"/><Relationship Id="rId22" Type="http://schemas.openxmlformats.org/officeDocument/2006/relationships/font" Target="fonts/EBGaramondMedium-italic.fntdata"/><Relationship Id="rId21" Type="http://schemas.openxmlformats.org/officeDocument/2006/relationships/font" Target="fonts/EBGaramondMedium-bold.fntdata"/><Relationship Id="rId24" Type="http://schemas.openxmlformats.org/officeDocument/2006/relationships/font" Target="fonts/NotoSans-regular.fntdata"/><Relationship Id="rId23" Type="http://schemas.openxmlformats.org/officeDocument/2006/relationships/font" Target="fonts/EBGaramondMedium-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NotoSans-italic.fntdata"/><Relationship Id="rId25" Type="http://schemas.openxmlformats.org/officeDocument/2006/relationships/font" Target="fonts/NotoSans-bold.fntdata"/><Relationship Id="rId28" Type="http://schemas.openxmlformats.org/officeDocument/2006/relationships/font" Target="fonts/Anaheim-regular.fntdata"/><Relationship Id="rId27" Type="http://schemas.openxmlformats.org/officeDocument/2006/relationships/font" Target="fonts/NotoSans-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Anaheim-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EBGaramond-bold.fntdata"/><Relationship Id="rId30" Type="http://schemas.openxmlformats.org/officeDocument/2006/relationships/font" Target="fonts/EBGaramond-regular.fntdata"/><Relationship Id="rId11" Type="http://schemas.openxmlformats.org/officeDocument/2006/relationships/slide" Target="slides/slide7.xml"/><Relationship Id="rId33" Type="http://schemas.openxmlformats.org/officeDocument/2006/relationships/font" Target="fonts/EBGaramond-boldItalic.fntdata"/><Relationship Id="rId10" Type="http://schemas.openxmlformats.org/officeDocument/2006/relationships/slide" Target="slides/slide6.xml"/><Relationship Id="rId32" Type="http://schemas.openxmlformats.org/officeDocument/2006/relationships/font" Target="fonts/EBGaramon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381be82c07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381be82c07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381be82c077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381be82c077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381be82c077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381be82c077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2b47800aed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2b47800aed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54dda1946d_6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54dda1946d_6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381be82c07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381be82c07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3826a6391eb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3826a6391eb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3826a6391eb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3826a6391eb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3826da0724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3826da0724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3826da0724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3826da0724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hyperlink" Target="http://bit.ly/2TtBDfr" TargetMode="External"/><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hyperlink" Target="https://bit.ly/3A1uf1Q" TargetMode="External"/><Relationship Id="rId8" Type="http://schemas.openxmlformats.org/officeDocument/2006/relationships/hyperlink" Target="http://bit.ly/2TyoMs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10" name="Google Shape;10;p2"/>
          <p:cNvGrpSpPr/>
          <p:nvPr/>
        </p:nvGrpSpPr>
        <p:grpSpPr>
          <a:xfrm>
            <a:off x="91440" y="48470"/>
            <a:ext cx="8961704" cy="5043223"/>
            <a:chOff x="91440" y="48470"/>
            <a:chExt cx="8961704" cy="5043223"/>
          </a:xfrm>
        </p:grpSpPr>
        <p:pic>
          <p:nvPicPr>
            <p:cNvPr id="11" name="Google Shape;11;p2"/>
            <p:cNvPicPr preferRelativeResize="0"/>
            <p:nvPr/>
          </p:nvPicPr>
          <p:blipFill>
            <a:blip r:embed="rId3">
              <a:alphaModFix/>
            </a:blip>
            <a:stretch>
              <a:fillRect/>
            </a:stretch>
          </p:blipFill>
          <p:spPr>
            <a:xfrm flipH="1" rot="5400000">
              <a:off x="-545415" y="2337213"/>
              <a:ext cx="1859242" cy="469075"/>
            </a:xfrm>
            <a:prstGeom prst="rect">
              <a:avLst/>
            </a:prstGeom>
            <a:noFill/>
            <a:ln>
              <a:noFill/>
            </a:ln>
          </p:spPr>
        </p:pic>
        <p:cxnSp>
          <p:nvCxnSpPr>
            <p:cNvPr id="12" name="Google Shape;12;p2"/>
            <p:cNvCxnSpPr>
              <a:stCxn id="13" idx="0"/>
              <a:endCxn id="11" idx="3"/>
            </p:cNvCxnSpPr>
            <p:nvPr/>
          </p:nvCxnSpPr>
          <p:spPr>
            <a:xfrm>
              <a:off x="384340" y="478815"/>
              <a:ext cx="0" cy="1163400"/>
            </a:xfrm>
            <a:prstGeom prst="straightConnector1">
              <a:avLst/>
            </a:prstGeom>
            <a:noFill/>
            <a:ln cap="flat" cmpd="thinThick" w="19050">
              <a:solidFill>
                <a:schemeClr val="lt2"/>
              </a:solidFill>
              <a:prstDash val="solid"/>
              <a:round/>
              <a:headEnd len="med" w="med" type="none"/>
              <a:tailEnd len="med" w="med" type="none"/>
            </a:ln>
          </p:spPr>
        </p:cxnSp>
        <p:cxnSp>
          <p:nvCxnSpPr>
            <p:cNvPr id="14" name="Google Shape;14;p2"/>
            <p:cNvCxnSpPr>
              <a:stCxn id="11" idx="1"/>
              <a:endCxn id="15" idx="0"/>
            </p:cNvCxnSpPr>
            <p:nvPr/>
          </p:nvCxnSpPr>
          <p:spPr>
            <a:xfrm>
              <a:off x="384206" y="3501371"/>
              <a:ext cx="0" cy="1162200"/>
            </a:xfrm>
            <a:prstGeom prst="straightConnector1">
              <a:avLst/>
            </a:prstGeom>
            <a:noFill/>
            <a:ln cap="flat" cmpd="thinThick" w="19050">
              <a:solidFill>
                <a:schemeClr val="lt2"/>
              </a:solidFill>
              <a:prstDash val="solid"/>
              <a:round/>
              <a:headEnd len="med" w="med" type="none"/>
              <a:tailEnd len="med" w="med" type="none"/>
            </a:ln>
          </p:spPr>
        </p:cxnSp>
        <p:pic>
          <p:nvPicPr>
            <p:cNvPr id="16" name="Google Shape;16;p2"/>
            <p:cNvPicPr preferRelativeResize="0"/>
            <p:nvPr/>
          </p:nvPicPr>
          <p:blipFill>
            <a:blip r:embed="rId4">
              <a:alphaModFix/>
            </a:blip>
            <a:stretch>
              <a:fillRect/>
            </a:stretch>
          </p:blipFill>
          <p:spPr>
            <a:xfrm flipH="1" rot="10800000">
              <a:off x="3503572" y="4622593"/>
              <a:ext cx="2140233" cy="469100"/>
            </a:xfrm>
            <a:prstGeom prst="rect">
              <a:avLst/>
            </a:prstGeom>
            <a:noFill/>
            <a:ln>
              <a:noFill/>
            </a:ln>
          </p:spPr>
        </p:pic>
        <p:cxnSp>
          <p:nvCxnSpPr>
            <p:cNvPr id="17" name="Google Shape;17;p2"/>
            <p:cNvCxnSpPr>
              <a:stCxn id="15" idx="3"/>
              <a:endCxn id="18" idx="1"/>
            </p:cNvCxnSpPr>
            <p:nvPr/>
          </p:nvCxnSpPr>
          <p:spPr>
            <a:xfrm>
              <a:off x="677240" y="4857127"/>
              <a:ext cx="1610400" cy="0"/>
            </a:xfrm>
            <a:prstGeom prst="straightConnector1">
              <a:avLst/>
            </a:prstGeom>
            <a:noFill/>
            <a:ln cap="flat" cmpd="thinThick" w="19050">
              <a:solidFill>
                <a:schemeClr val="lt2"/>
              </a:solidFill>
              <a:prstDash val="solid"/>
              <a:round/>
              <a:headEnd len="med" w="med" type="none"/>
              <a:tailEnd len="med" w="med" type="none"/>
            </a:ln>
          </p:spPr>
        </p:cxnSp>
        <p:pic>
          <p:nvPicPr>
            <p:cNvPr id="18" name="Google Shape;18;p2"/>
            <p:cNvPicPr preferRelativeResize="0"/>
            <p:nvPr/>
          </p:nvPicPr>
          <p:blipFill>
            <a:blip r:embed="rId5">
              <a:alphaModFix/>
            </a:blip>
            <a:stretch>
              <a:fillRect/>
            </a:stretch>
          </p:blipFill>
          <p:spPr>
            <a:xfrm flipH="1" rot="10800000">
              <a:off x="2287690" y="4622618"/>
              <a:ext cx="1167052" cy="469075"/>
            </a:xfrm>
            <a:prstGeom prst="rect">
              <a:avLst/>
            </a:prstGeom>
            <a:noFill/>
            <a:ln>
              <a:noFill/>
            </a:ln>
          </p:spPr>
        </p:pic>
        <p:pic>
          <p:nvPicPr>
            <p:cNvPr id="19" name="Google Shape;19;p2"/>
            <p:cNvPicPr preferRelativeResize="0"/>
            <p:nvPr/>
          </p:nvPicPr>
          <p:blipFill>
            <a:blip r:embed="rId5">
              <a:alphaModFix/>
            </a:blip>
            <a:stretch>
              <a:fillRect/>
            </a:stretch>
          </p:blipFill>
          <p:spPr>
            <a:xfrm rot="10800000">
              <a:off x="5689258" y="4622618"/>
              <a:ext cx="1167052" cy="469075"/>
            </a:xfrm>
            <a:prstGeom prst="rect">
              <a:avLst/>
            </a:prstGeom>
            <a:noFill/>
            <a:ln>
              <a:noFill/>
            </a:ln>
          </p:spPr>
        </p:pic>
        <p:cxnSp>
          <p:nvCxnSpPr>
            <p:cNvPr id="20" name="Google Shape;20;p2"/>
            <p:cNvCxnSpPr>
              <a:stCxn id="19" idx="1"/>
              <a:endCxn id="21" idx="3"/>
            </p:cNvCxnSpPr>
            <p:nvPr/>
          </p:nvCxnSpPr>
          <p:spPr>
            <a:xfrm>
              <a:off x="6856310" y="4857155"/>
              <a:ext cx="1611000" cy="0"/>
            </a:xfrm>
            <a:prstGeom prst="straightConnector1">
              <a:avLst/>
            </a:prstGeom>
            <a:noFill/>
            <a:ln cap="flat" cmpd="thinThick" w="19050">
              <a:solidFill>
                <a:schemeClr val="lt2"/>
              </a:solidFill>
              <a:prstDash val="solid"/>
              <a:round/>
              <a:headEnd len="med" w="med" type="none"/>
              <a:tailEnd len="med" w="med" type="none"/>
            </a:ln>
          </p:spPr>
        </p:cxnSp>
        <p:pic>
          <p:nvPicPr>
            <p:cNvPr id="15" name="Google Shape;15;p2"/>
            <p:cNvPicPr preferRelativeResize="0"/>
            <p:nvPr/>
          </p:nvPicPr>
          <p:blipFill>
            <a:blip r:embed="rId6">
              <a:alphaModFix/>
            </a:blip>
            <a:stretch>
              <a:fillRect/>
            </a:stretch>
          </p:blipFill>
          <p:spPr>
            <a:xfrm>
              <a:off x="91440" y="4663440"/>
              <a:ext cx="585800" cy="387375"/>
            </a:xfrm>
            <a:prstGeom prst="rect">
              <a:avLst/>
            </a:prstGeom>
            <a:noFill/>
            <a:ln>
              <a:noFill/>
            </a:ln>
          </p:spPr>
        </p:pic>
        <p:pic>
          <p:nvPicPr>
            <p:cNvPr id="21" name="Google Shape;21;p2"/>
            <p:cNvPicPr preferRelativeResize="0"/>
            <p:nvPr/>
          </p:nvPicPr>
          <p:blipFill>
            <a:blip r:embed="rId6">
              <a:alphaModFix/>
            </a:blip>
            <a:stretch>
              <a:fillRect/>
            </a:stretch>
          </p:blipFill>
          <p:spPr>
            <a:xfrm flipH="1">
              <a:off x="8467344" y="4663440"/>
              <a:ext cx="585800" cy="387375"/>
            </a:xfrm>
            <a:prstGeom prst="rect">
              <a:avLst/>
            </a:prstGeom>
            <a:noFill/>
            <a:ln>
              <a:noFill/>
            </a:ln>
          </p:spPr>
        </p:pic>
        <p:pic>
          <p:nvPicPr>
            <p:cNvPr id="22" name="Google Shape;22;p2"/>
            <p:cNvPicPr preferRelativeResize="0"/>
            <p:nvPr/>
          </p:nvPicPr>
          <p:blipFill>
            <a:blip r:embed="rId4">
              <a:alphaModFix/>
            </a:blip>
            <a:stretch>
              <a:fillRect/>
            </a:stretch>
          </p:blipFill>
          <p:spPr>
            <a:xfrm>
              <a:off x="3501882" y="48470"/>
              <a:ext cx="2140233" cy="469100"/>
            </a:xfrm>
            <a:prstGeom prst="rect">
              <a:avLst/>
            </a:prstGeom>
            <a:noFill/>
            <a:ln>
              <a:noFill/>
            </a:ln>
          </p:spPr>
        </p:pic>
        <p:cxnSp>
          <p:nvCxnSpPr>
            <p:cNvPr id="23" name="Google Shape;23;p2"/>
            <p:cNvCxnSpPr>
              <a:stCxn id="13" idx="3"/>
              <a:endCxn id="24" idx="1"/>
            </p:cNvCxnSpPr>
            <p:nvPr/>
          </p:nvCxnSpPr>
          <p:spPr>
            <a:xfrm flipH="1" rot="10800000">
              <a:off x="677240" y="283027"/>
              <a:ext cx="1608900" cy="2100"/>
            </a:xfrm>
            <a:prstGeom prst="straightConnector1">
              <a:avLst/>
            </a:prstGeom>
            <a:noFill/>
            <a:ln cap="flat" cmpd="thickThin" w="19050">
              <a:solidFill>
                <a:schemeClr val="lt2"/>
              </a:solidFill>
              <a:prstDash val="solid"/>
              <a:round/>
              <a:headEnd len="med" w="med" type="none"/>
              <a:tailEnd len="med" w="med" type="none"/>
            </a:ln>
          </p:spPr>
        </p:cxnSp>
        <p:pic>
          <p:nvPicPr>
            <p:cNvPr id="24" name="Google Shape;24;p2"/>
            <p:cNvPicPr preferRelativeResize="0"/>
            <p:nvPr/>
          </p:nvPicPr>
          <p:blipFill>
            <a:blip r:embed="rId5">
              <a:alphaModFix/>
            </a:blip>
            <a:stretch>
              <a:fillRect/>
            </a:stretch>
          </p:blipFill>
          <p:spPr>
            <a:xfrm>
              <a:off x="2286000" y="48470"/>
              <a:ext cx="1167052" cy="469075"/>
            </a:xfrm>
            <a:prstGeom prst="rect">
              <a:avLst/>
            </a:prstGeom>
            <a:noFill/>
            <a:ln>
              <a:noFill/>
            </a:ln>
          </p:spPr>
        </p:pic>
        <p:pic>
          <p:nvPicPr>
            <p:cNvPr id="25" name="Google Shape;25;p2"/>
            <p:cNvPicPr preferRelativeResize="0"/>
            <p:nvPr/>
          </p:nvPicPr>
          <p:blipFill>
            <a:blip r:embed="rId5">
              <a:alphaModFix/>
            </a:blip>
            <a:stretch>
              <a:fillRect/>
            </a:stretch>
          </p:blipFill>
          <p:spPr>
            <a:xfrm flipH="1">
              <a:off x="5687568" y="48470"/>
              <a:ext cx="1167052" cy="469075"/>
            </a:xfrm>
            <a:prstGeom prst="rect">
              <a:avLst/>
            </a:prstGeom>
            <a:noFill/>
            <a:ln>
              <a:noFill/>
            </a:ln>
          </p:spPr>
        </p:pic>
        <p:cxnSp>
          <p:nvCxnSpPr>
            <p:cNvPr id="26" name="Google Shape;26;p2"/>
            <p:cNvCxnSpPr>
              <a:stCxn id="25" idx="1"/>
              <a:endCxn id="27" idx="3"/>
            </p:cNvCxnSpPr>
            <p:nvPr/>
          </p:nvCxnSpPr>
          <p:spPr>
            <a:xfrm>
              <a:off x="6854620" y="283008"/>
              <a:ext cx="1612800" cy="2100"/>
            </a:xfrm>
            <a:prstGeom prst="straightConnector1">
              <a:avLst/>
            </a:prstGeom>
            <a:noFill/>
            <a:ln cap="flat" cmpd="thickThin" w="19050">
              <a:solidFill>
                <a:schemeClr val="lt2"/>
              </a:solidFill>
              <a:prstDash val="solid"/>
              <a:round/>
              <a:headEnd len="med" w="med" type="none"/>
              <a:tailEnd len="med" w="med" type="none"/>
            </a:ln>
          </p:spPr>
        </p:cxnSp>
        <p:pic>
          <p:nvPicPr>
            <p:cNvPr id="13" name="Google Shape;13;p2"/>
            <p:cNvPicPr preferRelativeResize="0"/>
            <p:nvPr/>
          </p:nvPicPr>
          <p:blipFill>
            <a:blip r:embed="rId6">
              <a:alphaModFix/>
            </a:blip>
            <a:stretch>
              <a:fillRect/>
            </a:stretch>
          </p:blipFill>
          <p:spPr>
            <a:xfrm flipH="1" rot="10800000">
              <a:off x="91440" y="91440"/>
              <a:ext cx="585800" cy="387375"/>
            </a:xfrm>
            <a:prstGeom prst="rect">
              <a:avLst/>
            </a:prstGeom>
            <a:noFill/>
            <a:ln>
              <a:noFill/>
            </a:ln>
          </p:spPr>
        </p:pic>
        <p:pic>
          <p:nvPicPr>
            <p:cNvPr id="27" name="Google Shape;27;p2"/>
            <p:cNvPicPr preferRelativeResize="0"/>
            <p:nvPr/>
          </p:nvPicPr>
          <p:blipFill>
            <a:blip r:embed="rId6">
              <a:alphaModFix/>
            </a:blip>
            <a:stretch>
              <a:fillRect/>
            </a:stretch>
          </p:blipFill>
          <p:spPr>
            <a:xfrm rot="10800000">
              <a:off x="8467344" y="91440"/>
              <a:ext cx="585800" cy="387375"/>
            </a:xfrm>
            <a:prstGeom prst="rect">
              <a:avLst/>
            </a:prstGeom>
            <a:noFill/>
            <a:ln>
              <a:noFill/>
            </a:ln>
          </p:spPr>
        </p:pic>
        <p:pic>
          <p:nvPicPr>
            <p:cNvPr id="28" name="Google Shape;28;p2"/>
            <p:cNvPicPr preferRelativeResize="0"/>
            <p:nvPr/>
          </p:nvPicPr>
          <p:blipFill>
            <a:blip r:embed="rId3">
              <a:alphaModFix/>
            </a:blip>
            <a:stretch>
              <a:fillRect/>
            </a:stretch>
          </p:blipFill>
          <p:spPr>
            <a:xfrm rot="-5400000">
              <a:off x="7830144" y="2337213"/>
              <a:ext cx="1859242" cy="469075"/>
            </a:xfrm>
            <a:prstGeom prst="rect">
              <a:avLst/>
            </a:prstGeom>
            <a:noFill/>
            <a:ln>
              <a:noFill/>
            </a:ln>
          </p:spPr>
        </p:pic>
        <p:cxnSp>
          <p:nvCxnSpPr>
            <p:cNvPr id="29" name="Google Shape;29;p2"/>
            <p:cNvCxnSpPr>
              <a:stCxn id="27" idx="0"/>
              <a:endCxn id="28" idx="3"/>
            </p:cNvCxnSpPr>
            <p:nvPr/>
          </p:nvCxnSpPr>
          <p:spPr>
            <a:xfrm flipH="1">
              <a:off x="8759644" y="478815"/>
              <a:ext cx="600" cy="1163400"/>
            </a:xfrm>
            <a:prstGeom prst="straightConnector1">
              <a:avLst/>
            </a:prstGeom>
            <a:noFill/>
            <a:ln cap="flat" cmpd="thickThin" w="19050">
              <a:solidFill>
                <a:schemeClr val="lt2"/>
              </a:solidFill>
              <a:prstDash val="solid"/>
              <a:round/>
              <a:headEnd len="med" w="med" type="none"/>
              <a:tailEnd len="med" w="med" type="none"/>
            </a:ln>
          </p:spPr>
        </p:cxnSp>
        <p:cxnSp>
          <p:nvCxnSpPr>
            <p:cNvPr id="30" name="Google Shape;30;p2"/>
            <p:cNvCxnSpPr>
              <a:stCxn id="28" idx="1"/>
              <a:endCxn id="21" idx="0"/>
            </p:cNvCxnSpPr>
            <p:nvPr/>
          </p:nvCxnSpPr>
          <p:spPr>
            <a:xfrm>
              <a:off x="8759765" y="3501371"/>
              <a:ext cx="600" cy="1162200"/>
            </a:xfrm>
            <a:prstGeom prst="straightConnector1">
              <a:avLst/>
            </a:prstGeom>
            <a:noFill/>
            <a:ln cap="flat" cmpd="thickThin" w="19050">
              <a:solidFill>
                <a:schemeClr val="lt2"/>
              </a:solidFill>
              <a:prstDash val="solid"/>
              <a:round/>
              <a:headEnd len="med" w="med" type="none"/>
              <a:tailEnd len="med" w="med" type="none"/>
            </a:ln>
          </p:spPr>
        </p:cxnSp>
      </p:grpSp>
      <p:sp>
        <p:nvSpPr>
          <p:cNvPr id="31" name="Google Shape;31;p2"/>
          <p:cNvSpPr txBox="1"/>
          <p:nvPr>
            <p:ph type="ctrTitle"/>
          </p:nvPr>
        </p:nvSpPr>
        <p:spPr>
          <a:xfrm>
            <a:off x="713225" y="802150"/>
            <a:ext cx="3675900" cy="25602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32" name="Google Shape;32;p2"/>
          <p:cNvSpPr txBox="1"/>
          <p:nvPr>
            <p:ph idx="1" type="subTitle"/>
          </p:nvPr>
        </p:nvSpPr>
        <p:spPr>
          <a:xfrm>
            <a:off x="1179575" y="3609950"/>
            <a:ext cx="2743200" cy="7314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3" name="Google Shape;33;p2"/>
          <p:cNvSpPr/>
          <p:nvPr>
            <p:ph idx="2" type="pic"/>
          </p:nvPr>
        </p:nvSpPr>
        <p:spPr>
          <a:xfrm>
            <a:off x="4572000" y="2450659"/>
            <a:ext cx="1518000" cy="1965900"/>
          </a:xfrm>
          <a:prstGeom prst="rect">
            <a:avLst/>
          </a:prstGeom>
          <a:noFill/>
          <a:ln cap="flat" cmpd="thickThin" w="28575">
            <a:solidFill>
              <a:schemeClr val="lt2"/>
            </a:solidFill>
            <a:prstDash val="solid"/>
            <a:miter lim="8000"/>
            <a:headEnd len="sm" w="sm" type="none"/>
            <a:tailEnd len="sm" w="sm" type="none"/>
          </a:ln>
        </p:spPr>
      </p:sp>
      <p:sp>
        <p:nvSpPr>
          <p:cNvPr id="34" name="Google Shape;34;p2"/>
          <p:cNvSpPr/>
          <p:nvPr>
            <p:ph idx="3" type="pic"/>
          </p:nvPr>
        </p:nvSpPr>
        <p:spPr>
          <a:xfrm>
            <a:off x="6272715" y="722376"/>
            <a:ext cx="1975200" cy="2560200"/>
          </a:xfrm>
          <a:prstGeom prst="rect">
            <a:avLst/>
          </a:prstGeom>
          <a:noFill/>
          <a:ln cap="flat" cmpd="thickThin" w="28575">
            <a:solidFill>
              <a:schemeClr val="lt2"/>
            </a:solidFill>
            <a:prstDash val="solid"/>
            <a:miter lim="8000"/>
            <a:headEnd len="sm" w="sm" type="none"/>
            <a:tailEnd len="sm" w="sm" type="none"/>
          </a:ln>
        </p:spPr>
      </p:sp>
      <p:sp>
        <p:nvSpPr>
          <p:cNvPr id="35" name="Google Shape;35;p2"/>
          <p:cNvSpPr/>
          <p:nvPr>
            <p:ph idx="4" type="pic"/>
          </p:nvPr>
        </p:nvSpPr>
        <p:spPr>
          <a:xfrm>
            <a:off x="6272715" y="3465563"/>
            <a:ext cx="1975200" cy="951000"/>
          </a:xfrm>
          <a:prstGeom prst="rect">
            <a:avLst/>
          </a:prstGeom>
          <a:noFill/>
          <a:ln cap="flat" cmpd="thickThin" w="28575">
            <a:solidFill>
              <a:schemeClr val="lt2"/>
            </a:solidFill>
            <a:prstDash val="solid"/>
            <a:miter lim="8000"/>
            <a:headEnd len="sm" w="sm" type="none"/>
            <a:tailEnd len="sm" w="sm" type="none"/>
          </a:ln>
        </p:spPr>
      </p:sp>
      <p:sp>
        <p:nvSpPr>
          <p:cNvPr id="36" name="Google Shape;36;p2"/>
          <p:cNvSpPr/>
          <p:nvPr>
            <p:ph idx="5" type="pic"/>
          </p:nvPr>
        </p:nvSpPr>
        <p:spPr>
          <a:xfrm>
            <a:off x="4937859" y="1133856"/>
            <a:ext cx="1152000" cy="1152000"/>
          </a:xfrm>
          <a:prstGeom prst="rect">
            <a:avLst/>
          </a:prstGeom>
          <a:noFill/>
          <a:ln cap="flat" cmpd="thickThin" w="28575">
            <a:solidFill>
              <a:schemeClr val="lt2"/>
            </a:solidFill>
            <a:prstDash val="solid"/>
            <a:miter lim="8000"/>
            <a:headEnd len="sm" w="sm" type="none"/>
            <a:tailEnd len="sm" w="sm" type="none"/>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53" name="Shape 253"/>
        <p:cNvGrpSpPr/>
        <p:nvPr/>
      </p:nvGrpSpPr>
      <p:grpSpPr>
        <a:xfrm>
          <a:off x="0" y="0"/>
          <a:ext cx="0" cy="0"/>
          <a:chOff x="0" y="0"/>
          <a:chExt cx="0" cy="0"/>
        </a:xfrm>
      </p:grpSpPr>
      <p:pic>
        <p:nvPicPr>
          <p:cNvPr id="254" name="Google Shape;254;p11"/>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255" name="Google Shape;255;p11"/>
          <p:cNvGrpSpPr/>
          <p:nvPr/>
        </p:nvGrpSpPr>
        <p:grpSpPr>
          <a:xfrm>
            <a:off x="149668" y="91191"/>
            <a:ext cx="8844662" cy="4961127"/>
            <a:chOff x="149668" y="91191"/>
            <a:chExt cx="8844662" cy="4961127"/>
          </a:xfrm>
        </p:grpSpPr>
        <p:cxnSp>
          <p:nvCxnSpPr>
            <p:cNvPr id="256" name="Google Shape;256;p11"/>
            <p:cNvCxnSpPr>
              <a:stCxn id="257" idx="1"/>
              <a:endCxn id="258" idx="3"/>
            </p:cNvCxnSpPr>
            <p:nvPr/>
          </p:nvCxnSpPr>
          <p:spPr>
            <a:xfrm>
              <a:off x="384340" y="727977"/>
              <a:ext cx="0" cy="914100"/>
            </a:xfrm>
            <a:prstGeom prst="straightConnector1">
              <a:avLst/>
            </a:prstGeom>
            <a:noFill/>
            <a:ln cap="flat" cmpd="thinThick" w="19050">
              <a:solidFill>
                <a:schemeClr val="lt2"/>
              </a:solidFill>
              <a:prstDash val="solid"/>
              <a:round/>
              <a:headEnd len="med" w="med" type="none"/>
              <a:tailEnd len="med" w="med" type="none"/>
            </a:ln>
          </p:spPr>
        </p:cxnSp>
        <p:cxnSp>
          <p:nvCxnSpPr>
            <p:cNvPr id="259" name="Google Shape;259;p11"/>
            <p:cNvCxnSpPr>
              <a:stCxn id="258" idx="1"/>
              <a:endCxn id="260" idx="3"/>
            </p:cNvCxnSpPr>
            <p:nvPr/>
          </p:nvCxnSpPr>
          <p:spPr>
            <a:xfrm>
              <a:off x="384206" y="3501371"/>
              <a:ext cx="0" cy="914100"/>
            </a:xfrm>
            <a:prstGeom prst="straightConnector1">
              <a:avLst/>
            </a:prstGeom>
            <a:noFill/>
            <a:ln cap="flat" cmpd="thinThick" w="19050">
              <a:solidFill>
                <a:schemeClr val="lt2"/>
              </a:solidFill>
              <a:prstDash val="solid"/>
              <a:round/>
              <a:headEnd len="med" w="med" type="none"/>
              <a:tailEnd len="med" w="med" type="none"/>
            </a:ln>
          </p:spPr>
        </p:cxnSp>
        <p:cxnSp>
          <p:nvCxnSpPr>
            <p:cNvPr id="261" name="Google Shape;261;p11"/>
            <p:cNvCxnSpPr>
              <a:endCxn id="262" idx="3"/>
            </p:cNvCxnSpPr>
            <p:nvPr/>
          </p:nvCxnSpPr>
          <p:spPr>
            <a:xfrm>
              <a:off x="485663" y="4854248"/>
              <a:ext cx="2154900" cy="0"/>
            </a:xfrm>
            <a:prstGeom prst="straightConnector1">
              <a:avLst/>
            </a:prstGeom>
            <a:noFill/>
            <a:ln cap="flat" cmpd="thinThick" w="19050">
              <a:solidFill>
                <a:schemeClr val="lt2"/>
              </a:solidFill>
              <a:prstDash val="solid"/>
              <a:round/>
              <a:headEnd len="med" w="med" type="none"/>
              <a:tailEnd len="med" w="med" type="none"/>
            </a:ln>
          </p:spPr>
        </p:cxnSp>
        <p:cxnSp>
          <p:nvCxnSpPr>
            <p:cNvPr id="263" name="Google Shape;263;p11"/>
            <p:cNvCxnSpPr>
              <a:stCxn id="264" idx="3"/>
            </p:cNvCxnSpPr>
            <p:nvPr/>
          </p:nvCxnSpPr>
          <p:spPr>
            <a:xfrm>
              <a:off x="6503437" y="4854248"/>
              <a:ext cx="2132700" cy="3000"/>
            </a:xfrm>
            <a:prstGeom prst="straightConnector1">
              <a:avLst/>
            </a:prstGeom>
            <a:noFill/>
            <a:ln cap="flat" cmpd="thinThick" w="19050">
              <a:solidFill>
                <a:schemeClr val="lt2"/>
              </a:solidFill>
              <a:prstDash val="solid"/>
              <a:round/>
              <a:headEnd len="med" w="med" type="none"/>
              <a:tailEnd len="med" w="med" type="none"/>
            </a:ln>
          </p:spPr>
        </p:cxnSp>
        <p:cxnSp>
          <p:nvCxnSpPr>
            <p:cNvPr id="265" name="Google Shape;265;p11"/>
            <p:cNvCxnSpPr/>
            <p:nvPr/>
          </p:nvCxnSpPr>
          <p:spPr>
            <a:xfrm rot="10800000">
              <a:off x="530663" y="289261"/>
              <a:ext cx="2109900" cy="0"/>
            </a:xfrm>
            <a:prstGeom prst="straightConnector1">
              <a:avLst/>
            </a:prstGeom>
            <a:noFill/>
            <a:ln cap="flat" cmpd="thinThick" w="19050">
              <a:solidFill>
                <a:schemeClr val="lt2"/>
              </a:solidFill>
              <a:prstDash val="solid"/>
              <a:round/>
              <a:headEnd len="med" w="med" type="none"/>
              <a:tailEnd len="med" w="med" type="none"/>
            </a:ln>
          </p:spPr>
        </p:cxnSp>
        <p:cxnSp>
          <p:nvCxnSpPr>
            <p:cNvPr id="266" name="Google Shape;266;p11"/>
            <p:cNvCxnSpPr>
              <a:stCxn id="267" idx="1"/>
            </p:cNvCxnSpPr>
            <p:nvPr/>
          </p:nvCxnSpPr>
          <p:spPr>
            <a:xfrm>
              <a:off x="6503437" y="289261"/>
              <a:ext cx="2155200" cy="0"/>
            </a:xfrm>
            <a:prstGeom prst="straightConnector1">
              <a:avLst/>
            </a:prstGeom>
            <a:noFill/>
            <a:ln cap="flat" cmpd="thickThin" w="19050">
              <a:solidFill>
                <a:schemeClr val="lt2"/>
              </a:solidFill>
              <a:prstDash val="solid"/>
              <a:round/>
              <a:headEnd len="med" w="med" type="none"/>
              <a:tailEnd len="med" w="med" type="none"/>
            </a:ln>
          </p:spPr>
        </p:cxnSp>
        <p:cxnSp>
          <p:nvCxnSpPr>
            <p:cNvPr id="268" name="Google Shape;268;p11"/>
            <p:cNvCxnSpPr>
              <a:stCxn id="269" idx="3"/>
              <a:endCxn id="270" idx="3"/>
            </p:cNvCxnSpPr>
            <p:nvPr/>
          </p:nvCxnSpPr>
          <p:spPr>
            <a:xfrm>
              <a:off x="8759665" y="727977"/>
              <a:ext cx="0" cy="914100"/>
            </a:xfrm>
            <a:prstGeom prst="straightConnector1">
              <a:avLst/>
            </a:prstGeom>
            <a:noFill/>
            <a:ln cap="flat" cmpd="thickThin" w="19050">
              <a:solidFill>
                <a:schemeClr val="lt2"/>
              </a:solidFill>
              <a:prstDash val="solid"/>
              <a:round/>
              <a:headEnd len="med" w="med" type="none"/>
              <a:tailEnd len="med" w="med" type="none"/>
            </a:ln>
          </p:spPr>
        </p:cxnSp>
        <p:cxnSp>
          <p:nvCxnSpPr>
            <p:cNvPr id="271" name="Google Shape;271;p11"/>
            <p:cNvCxnSpPr>
              <a:stCxn id="270" idx="1"/>
              <a:endCxn id="272" idx="3"/>
            </p:cNvCxnSpPr>
            <p:nvPr/>
          </p:nvCxnSpPr>
          <p:spPr>
            <a:xfrm>
              <a:off x="8759793" y="3501371"/>
              <a:ext cx="0" cy="914100"/>
            </a:xfrm>
            <a:prstGeom prst="straightConnector1">
              <a:avLst/>
            </a:prstGeom>
            <a:noFill/>
            <a:ln cap="flat" cmpd="thickThin" w="19050">
              <a:solidFill>
                <a:schemeClr val="lt2"/>
              </a:solidFill>
              <a:prstDash val="solid"/>
              <a:round/>
              <a:headEnd len="med" w="med" type="none"/>
              <a:tailEnd len="med" w="med" type="none"/>
            </a:ln>
          </p:spPr>
        </p:cxnSp>
        <p:grpSp>
          <p:nvGrpSpPr>
            <p:cNvPr id="273" name="Google Shape;273;p11"/>
            <p:cNvGrpSpPr/>
            <p:nvPr/>
          </p:nvGrpSpPr>
          <p:grpSpPr>
            <a:xfrm>
              <a:off x="149668" y="91191"/>
              <a:ext cx="8844662" cy="4961127"/>
              <a:chOff x="149668" y="91191"/>
              <a:chExt cx="8844662" cy="4961127"/>
            </a:xfrm>
          </p:grpSpPr>
          <p:pic>
            <p:nvPicPr>
              <p:cNvPr id="260" name="Google Shape;260;p11"/>
              <p:cNvPicPr preferRelativeResize="0"/>
              <p:nvPr/>
            </p:nvPicPr>
            <p:blipFill>
              <a:blip r:embed="rId3">
                <a:alphaModFix/>
              </a:blip>
              <a:stretch>
                <a:fillRect/>
              </a:stretch>
            </p:blipFill>
            <p:spPr>
              <a:xfrm flipH="1" rot="5400000">
                <a:off x="91303" y="4514740"/>
                <a:ext cx="585800" cy="387375"/>
              </a:xfrm>
              <a:prstGeom prst="rect">
                <a:avLst/>
              </a:prstGeom>
              <a:noFill/>
              <a:ln>
                <a:noFill/>
              </a:ln>
            </p:spPr>
          </p:pic>
          <p:pic>
            <p:nvPicPr>
              <p:cNvPr id="257" name="Google Shape;257;p11"/>
              <p:cNvPicPr preferRelativeResize="0"/>
              <p:nvPr/>
            </p:nvPicPr>
            <p:blipFill>
              <a:blip r:embed="rId3">
                <a:alphaModFix/>
              </a:blip>
              <a:stretch>
                <a:fillRect/>
              </a:stretch>
            </p:blipFill>
            <p:spPr>
              <a:xfrm flipH="1" rot="5400000">
                <a:off x="91440" y="241390"/>
                <a:ext cx="585800" cy="387375"/>
              </a:xfrm>
              <a:prstGeom prst="rect">
                <a:avLst/>
              </a:prstGeom>
              <a:noFill/>
              <a:ln>
                <a:noFill/>
              </a:ln>
            </p:spPr>
          </p:pic>
          <p:grpSp>
            <p:nvGrpSpPr>
              <p:cNvPr id="274" name="Google Shape;274;p11"/>
              <p:cNvGrpSpPr/>
              <p:nvPr/>
            </p:nvGrpSpPr>
            <p:grpSpPr>
              <a:xfrm>
                <a:off x="2640563" y="91191"/>
                <a:ext cx="3862874" cy="396140"/>
                <a:chOff x="2640679" y="94057"/>
                <a:chExt cx="3862874" cy="396100"/>
              </a:xfrm>
            </p:grpSpPr>
            <p:pic>
              <p:nvPicPr>
                <p:cNvPr id="275" name="Google Shape;275;p11"/>
                <p:cNvPicPr preferRelativeResize="0"/>
                <p:nvPr/>
              </p:nvPicPr>
              <p:blipFill>
                <a:blip r:embed="rId4">
                  <a:alphaModFix/>
                </a:blip>
                <a:stretch>
                  <a:fillRect/>
                </a:stretch>
              </p:blipFill>
              <p:spPr>
                <a:xfrm>
                  <a:off x="2640679" y="94057"/>
                  <a:ext cx="985491" cy="396100"/>
                </a:xfrm>
                <a:prstGeom prst="rect">
                  <a:avLst/>
                </a:prstGeom>
                <a:noFill/>
                <a:ln>
                  <a:noFill/>
                </a:ln>
              </p:spPr>
            </p:pic>
            <p:pic>
              <p:nvPicPr>
                <p:cNvPr id="267" name="Google Shape;267;p11"/>
                <p:cNvPicPr preferRelativeResize="0"/>
                <p:nvPr/>
              </p:nvPicPr>
              <p:blipFill>
                <a:blip r:embed="rId4">
                  <a:alphaModFix/>
                </a:blip>
                <a:stretch>
                  <a:fillRect/>
                </a:stretch>
              </p:blipFill>
              <p:spPr>
                <a:xfrm flipH="1">
                  <a:off x="5518062" y="94057"/>
                  <a:ext cx="985491" cy="396100"/>
                </a:xfrm>
                <a:prstGeom prst="rect">
                  <a:avLst/>
                </a:prstGeom>
                <a:noFill/>
                <a:ln>
                  <a:noFill/>
                </a:ln>
              </p:spPr>
            </p:pic>
          </p:grpSp>
          <p:pic>
            <p:nvPicPr>
              <p:cNvPr id="269" name="Google Shape;269;p11"/>
              <p:cNvPicPr preferRelativeResize="0"/>
              <p:nvPr/>
            </p:nvPicPr>
            <p:blipFill>
              <a:blip r:embed="rId3">
                <a:alphaModFix/>
              </a:blip>
              <a:stretch>
                <a:fillRect/>
              </a:stretch>
            </p:blipFill>
            <p:spPr>
              <a:xfrm flipH="1" rot="-5400000">
                <a:off x="8466765" y="241390"/>
                <a:ext cx="585800" cy="387375"/>
              </a:xfrm>
              <a:prstGeom prst="rect">
                <a:avLst/>
              </a:prstGeom>
              <a:noFill/>
              <a:ln>
                <a:noFill/>
              </a:ln>
            </p:spPr>
          </p:pic>
          <p:pic>
            <p:nvPicPr>
              <p:cNvPr id="272" name="Google Shape;272;p11"/>
              <p:cNvPicPr preferRelativeResize="0"/>
              <p:nvPr/>
            </p:nvPicPr>
            <p:blipFill>
              <a:blip r:embed="rId3">
                <a:alphaModFix/>
              </a:blip>
              <a:stretch>
                <a:fillRect/>
              </a:stretch>
            </p:blipFill>
            <p:spPr>
              <a:xfrm rot="-5400000">
                <a:off x="8466878" y="4514740"/>
                <a:ext cx="585800" cy="387375"/>
              </a:xfrm>
              <a:prstGeom prst="rect">
                <a:avLst/>
              </a:prstGeom>
              <a:noFill/>
              <a:ln>
                <a:noFill/>
              </a:ln>
            </p:spPr>
          </p:pic>
          <p:pic>
            <p:nvPicPr>
              <p:cNvPr id="276" name="Google Shape;276;p11"/>
              <p:cNvPicPr preferRelativeResize="0"/>
              <p:nvPr/>
            </p:nvPicPr>
            <p:blipFill>
              <a:blip r:embed="rId5">
                <a:alphaModFix/>
              </a:blip>
              <a:stretch>
                <a:fillRect/>
              </a:stretch>
            </p:blipFill>
            <p:spPr>
              <a:xfrm flipH="1">
                <a:off x="3626000" y="112426"/>
                <a:ext cx="1891900" cy="353649"/>
              </a:xfrm>
              <a:prstGeom prst="rect">
                <a:avLst/>
              </a:prstGeom>
              <a:noFill/>
              <a:ln>
                <a:noFill/>
              </a:ln>
            </p:spPr>
          </p:pic>
          <p:grpSp>
            <p:nvGrpSpPr>
              <p:cNvPr id="277" name="Google Shape;277;p11"/>
              <p:cNvGrpSpPr/>
              <p:nvPr/>
            </p:nvGrpSpPr>
            <p:grpSpPr>
              <a:xfrm flipH="1" rot="10800000">
                <a:off x="2640563" y="4656178"/>
                <a:ext cx="3862874" cy="396140"/>
                <a:chOff x="2640679" y="94057"/>
                <a:chExt cx="3862874" cy="396100"/>
              </a:xfrm>
            </p:grpSpPr>
            <p:pic>
              <p:nvPicPr>
                <p:cNvPr id="262" name="Google Shape;262;p11"/>
                <p:cNvPicPr preferRelativeResize="0"/>
                <p:nvPr/>
              </p:nvPicPr>
              <p:blipFill>
                <a:blip r:embed="rId4">
                  <a:alphaModFix/>
                </a:blip>
                <a:stretch>
                  <a:fillRect/>
                </a:stretch>
              </p:blipFill>
              <p:spPr>
                <a:xfrm flipH="1">
                  <a:off x="2640679" y="94057"/>
                  <a:ext cx="985491" cy="396100"/>
                </a:xfrm>
                <a:prstGeom prst="rect">
                  <a:avLst/>
                </a:prstGeom>
                <a:noFill/>
                <a:ln>
                  <a:noFill/>
                </a:ln>
              </p:spPr>
            </p:pic>
            <p:pic>
              <p:nvPicPr>
                <p:cNvPr id="264" name="Google Shape;264;p11"/>
                <p:cNvPicPr preferRelativeResize="0"/>
                <p:nvPr/>
              </p:nvPicPr>
              <p:blipFill>
                <a:blip r:embed="rId4">
                  <a:alphaModFix/>
                </a:blip>
                <a:stretch>
                  <a:fillRect/>
                </a:stretch>
              </p:blipFill>
              <p:spPr>
                <a:xfrm>
                  <a:off x="5518062" y="94057"/>
                  <a:ext cx="985491" cy="396100"/>
                </a:xfrm>
                <a:prstGeom prst="rect">
                  <a:avLst/>
                </a:prstGeom>
                <a:noFill/>
                <a:ln>
                  <a:noFill/>
                </a:ln>
              </p:spPr>
            </p:pic>
          </p:grpSp>
          <p:pic>
            <p:nvPicPr>
              <p:cNvPr id="278" name="Google Shape;278;p11"/>
              <p:cNvPicPr preferRelativeResize="0"/>
              <p:nvPr/>
            </p:nvPicPr>
            <p:blipFill>
              <a:blip r:embed="rId5">
                <a:alphaModFix/>
              </a:blip>
              <a:stretch>
                <a:fillRect/>
              </a:stretch>
            </p:blipFill>
            <p:spPr>
              <a:xfrm rot="10800000">
                <a:off x="3626000" y="4677435"/>
                <a:ext cx="1891900" cy="353649"/>
              </a:xfrm>
              <a:prstGeom prst="rect">
                <a:avLst/>
              </a:prstGeom>
              <a:noFill/>
              <a:ln>
                <a:noFill/>
              </a:ln>
            </p:spPr>
          </p:pic>
          <p:pic>
            <p:nvPicPr>
              <p:cNvPr id="258" name="Google Shape;258;p11"/>
              <p:cNvPicPr preferRelativeResize="0"/>
              <p:nvPr/>
            </p:nvPicPr>
            <p:blipFill>
              <a:blip r:embed="rId6">
                <a:alphaModFix/>
              </a:blip>
              <a:stretch>
                <a:fillRect/>
              </a:stretch>
            </p:blipFill>
            <p:spPr>
              <a:xfrm rot="-5400000">
                <a:off x="-545415" y="2337213"/>
                <a:ext cx="1859242" cy="469075"/>
              </a:xfrm>
              <a:prstGeom prst="rect">
                <a:avLst/>
              </a:prstGeom>
              <a:noFill/>
              <a:ln>
                <a:noFill/>
              </a:ln>
            </p:spPr>
          </p:pic>
          <p:pic>
            <p:nvPicPr>
              <p:cNvPr id="270" name="Google Shape;270;p11"/>
              <p:cNvPicPr preferRelativeResize="0"/>
              <p:nvPr/>
            </p:nvPicPr>
            <p:blipFill>
              <a:blip r:embed="rId6">
                <a:alphaModFix/>
              </a:blip>
              <a:stretch>
                <a:fillRect/>
              </a:stretch>
            </p:blipFill>
            <p:spPr>
              <a:xfrm flipH="1" rot="5400000">
                <a:off x="7830172" y="2337213"/>
                <a:ext cx="1859242" cy="469075"/>
              </a:xfrm>
              <a:prstGeom prst="rect">
                <a:avLst/>
              </a:prstGeom>
              <a:noFill/>
              <a:ln>
                <a:noFill/>
              </a:ln>
            </p:spPr>
          </p:pic>
        </p:grpSp>
      </p:grpSp>
      <p:sp>
        <p:nvSpPr>
          <p:cNvPr id="279" name="Google Shape;279;p11"/>
          <p:cNvSpPr txBox="1"/>
          <p:nvPr>
            <p:ph hasCustomPrompt="1" type="title"/>
          </p:nvPr>
        </p:nvSpPr>
        <p:spPr>
          <a:xfrm>
            <a:off x="3859827" y="1702988"/>
            <a:ext cx="4114800" cy="10974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80" name="Google Shape;280;p11"/>
          <p:cNvSpPr txBox="1"/>
          <p:nvPr>
            <p:ph idx="1" type="subTitle"/>
          </p:nvPr>
        </p:nvSpPr>
        <p:spPr>
          <a:xfrm>
            <a:off x="4545627" y="2983313"/>
            <a:ext cx="2743200" cy="731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81" name="Google Shape;281;p11"/>
          <p:cNvSpPr/>
          <p:nvPr>
            <p:ph idx="2" type="pic"/>
          </p:nvPr>
        </p:nvSpPr>
        <p:spPr>
          <a:xfrm>
            <a:off x="1307400" y="2743296"/>
            <a:ext cx="2148900" cy="1682400"/>
          </a:xfrm>
          <a:prstGeom prst="rect">
            <a:avLst/>
          </a:prstGeom>
          <a:noFill/>
          <a:ln cap="flat" cmpd="thickThin" w="28575">
            <a:solidFill>
              <a:schemeClr val="lt2"/>
            </a:solidFill>
            <a:prstDash val="solid"/>
            <a:miter lim="8000"/>
            <a:headEnd len="sm" w="sm" type="none"/>
            <a:tailEnd len="sm" w="sm" type="none"/>
          </a:ln>
        </p:spPr>
      </p:sp>
      <p:sp>
        <p:nvSpPr>
          <p:cNvPr id="282" name="Google Shape;282;p11"/>
          <p:cNvSpPr/>
          <p:nvPr>
            <p:ph idx="3" type="pic"/>
          </p:nvPr>
        </p:nvSpPr>
        <p:spPr>
          <a:xfrm>
            <a:off x="896112" y="722379"/>
            <a:ext cx="1188600" cy="1828800"/>
          </a:xfrm>
          <a:prstGeom prst="rect">
            <a:avLst/>
          </a:prstGeom>
          <a:noFill/>
          <a:ln cap="flat" cmpd="thickThin" w="28575">
            <a:solidFill>
              <a:schemeClr val="lt2"/>
            </a:solidFill>
            <a:prstDash val="solid"/>
            <a:miter lim="8000"/>
            <a:headEnd len="sm" w="sm" type="none"/>
            <a:tailEnd len="sm" w="sm" type="none"/>
          </a:ln>
        </p:spPr>
      </p:sp>
      <p:sp>
        <p:nvSpPr>
          <p:cNvPr id="283" name="Google Shape;283;p11"/>
          <p:cNvSpPr/>
          <p:nvPr>
            <p:ph idx="4" type="pic"/>
          </p:nvPr>
        </p:nvSpPr>
        <p:spPr>
          <a:xfrm>
            <a:off x="2267712" y="722379"/>
            <a:ext cx="1188600" cy="1828800"/>
          </a:xfrm>
          <a:prstGeom prst="rect">
            <a:avLst/>
          </a:prstGeom>
          <a:noFill/>
          <a:ln cap="flat" cmpd="thickThin" w="28575">
            <a:solidFill>
              <a:schemeClr val="lt2"/>
            </a:solidFill>
            <a:prstDash val="solid"/>
            <a:miter lim="8000"/>
            <a:headEnd len="sm" w="sm" type="none"/>
            <a:tailEnd len="sm" w="sm" type="none"/>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84" name="Shape 28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85" name="Shape 285"/>
        <p:cNvGrpSpPr/>
        <p:nvPr/>
      </p:nvGrpSpPr>
      <p:grpSpPr>
        <a:xfrm>
          <a:off x="0" y="0"/>
          <a:ext cx="0" cy="0"/>
          <a:chOff x="0" y="0"/>
          <a:chExt cx="0" cy="0"/>
        </a:xfrm>
      </p:grpSpPr>
      <p:pic>
        <p:nvPicPr>
          <p:cNvPr id="286" name="Google Shape;286;p13"/>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287" name="Google Shape;287;p13"/>
          <p:cNvGrpSpPr/>
          <p:nvPr/>
        </p:nvGrpSpPr>
        <p:grpSpPr>
          <a:xfrm>
            <a:off x="186300" y="40302"/>
            <a:ext cx="8771538" cy="5068620"/>
            <a:chOff x="186300" y="40302"/>
            <a:chExt cx="8771538" cy="5068620"/>
          </a:xfrm>
        </p:grpSpPr>
        <p:cxnSp>
          <p:nvCxnSpPr>
            <p:cNvPr id="288" name="Google Shape;288;p13"/>
            <p:cNvCxnSpPr>
              <a:stCxn id="289" idx="3"/>
              <a:endCxn id="290" idx="3"/>
            </p:cNvCxnSpPr>
            <p:nvPr/>
          </p:nvCxnSpPr>
          <p:spPr>
            <a:xfrm>
              <a:off x="384340" y="727977"/>
              <a:ext cx="0" cy="784200"/>
            </a:xfrm>
            <a:prstGeom prst="straightConnector1">
              <a:avLst/>
            </a:prstGeom>
            <a:noFill/>
            <a:ln cap="flat" cmpd="thinThick" w="19050">
              <a:solidFill>
                <a:schemeClr val="lt2"/>
              </a:solidFill>
              <a:prstDash val="solid"/>
              <a:round/>
              <a:headEnd len="med" w="med" type="none"/>
              <a:tailEnd len="med" w="med" type="none"/>
            </a:ln>
          </p:spPr>
        </p:cxnSp>
        <p:cxnSp>
          <p:nvCxnSpPr>
            <p:cNvPr id="291" name="Google Shape;291;p13"/>
            <p:cNvCxnSpPr>
              <a:stCxn id="290" idx="1"/>
              <a:endCxn id="292" idx="3"/>
            </p:cNvCxnSpPr>
            <p:nvPr/>
          </p:nvCxnSpPr>
          <p:spPr>
            <a:xfrm>
              <a:off x="384350" y="3631261"/>
              <a:ext cx="0" cy="784200"/>
            </a:xfrm>
            <a:prstGeom prst="straightConnector1">
              <a:avLst/>
            </a:prstGeom>
            <a:noFill/>
            <a:ln cap="flat" cmpd="thinThick" w="19050">
              <a:solidFill>
                <a:schemeClr val="lt2"/>
              </a:solidFill>
              <a:prstDash val="solid"/>
              <a:round/>
              <a:headEnd len="med" w="med" type="none"/>
              <a:tailEnd len="med" w="med" type="none"/>
            </a:ln>
          </p:spPr>
        </p:cxnSp>
        <p:cxnSp>
          <p:nvCxnSpPr>
            <p:cNvPr id="293" name="Google Shape;293;p13"/>
            <p:cNvCxnSpPr>
              <a:endCxn id="294" idx="3"/>
            </p:cNvCxnSpPr>
            <p:nvPr/>
          </p:nvCxnSpPr>
          <p:spPr>
            <a:xfrm>
              <a:off x="536216" y="4857118"/>
              <a:ext cx="1924800" cy="0"/>
            </a:xfrm>
            <a:prstGeom prst="straightConnector1">
              <a:avLst/>
            </a:prstGeom>
            <a:noFill/>
            <a:ln cap="flat" cmpd="thinThick" w="19050">
              <a:solidFill>
                <a:schemeClr val="lt2"/>
              </a:solidFill>
              <a:prstDash val="solid"/>
              <a:round/>
              <a:headEnd len="med" w="med" type="none"/>
              <a:tailEnd len="med" w="med" type="none"/>
            </a:ln>
          </p:spPr>
        </p:cxnSp>
        <p:cxnSp>
          <p:nvCxnSpPr>
            <p:cNvPr id="295" name="Google Shape;295;p13"/>
            <p:cNvCxnSpPr>
              <a:stCxn id="296" idx="3"/>
            </p:cNvCxnSpPr>
            <p:nvPr/>
          </p:nvCxnSpPr>
          <p:spPr>
            <a:xfrm>
              <a:off x="6682984" y="4857118"/>
              <a:ext cx="1936500" cy="0"/>
            </a:xfrm>
            <a:prstGeom prst="straightConnector1">
              <a:avLst/>
            </a:prstGeom>
            <a:noFill/>
            <a:ln cap="flat" cmpd="thinThick" w="19050">
              <a:solidFill>
                <a:schemeClr val="lt2"/>
              </a:solidFill>
              <a:prstDash val="solid"/>
              <a:round/>
              <a:headEnd len="med" w="med" type="none"/>
              <a:tailEnd len="med" w="med" type="none"/>
            </a:ln>
          </p:spPr>
        </p:cxnSp>
        <p:cxnSp>
          <p:nvCxnSpPr>
            <p:cNvPr id="297" name="Google Shape;297;p13"/>
            <p:cNvCxnSpPr>
              <a:endCxn id="298" idx="3"/>
            </p:cNvCxnSpPr>
            <p:nvPr/>
          </p:nvCxnSpPr>
          <p:spPr>
            <a:xfrm>
              <a:off x="530816" y="292107"/>
              <a:ext cx="1930200" cy="0"/>
            </a:xfrm>
            <a:prstGeom prst="straightConnector1">
              <a:avLst/>
            </a:prstGeom>
            <a:noFill/>
            <a:ln cap="flat" cmpd="thickThin" w="19050">
              <a:solidFill>
                <a:schemeClr val="lt2"/>
              </a:solidFill>
              <a:prstDash val="solid"/>
              <a:round/>
              <a:headEnd len="med" w="med" type="none"/>
              <a:tailEnd len="med" w="med" type="none"/>
            </a:ln>
          </p:spPr>
        </p:cxnSp>
        <p:cxnSp>
          <p:nvCxnSpPr>
            <p:cNvPr id="299" name="Google Shape;299;p13"/>
            <p:cNvCxnSpPr>
              <a:stCxn id="300" idx="3"/>
            </p:cNvCxnSpPr>
            <p:nvPr/>
          </p:nvCxnSpPr>
          <p:spPr>
            <a:xfrm>
              <a:off x="6682984" y="292107"/>
              <a:ext cx="1925400" cy="0"/>
            </a:xfrm>
            <a:prstGeom prst="straightConnector1">
              <a:avLst/>
            </a:prstGeom>
            <a:noFill/>
            <a:ln cap="flat" cmpd="thickThin" w="19050">
              <a:solidFill>
                <a:schemeClr val="lt2"/>
              </a:solidFill>
              <a:prstDash val="solid"/>
              <a:round/>
              <a:headEnd len="med" w="med" type="none"/>
              <a:tailEnd len="med" w="med" type="none"/>
            </a:ln>
          </p:spPr>
        </p:cxnSp>
        <p:cxnSp>
          <p:nvCxnSpPr>
            <p:cNvPr id="301" name="Google Shape;301;p13"/>
            <p:cNvCxnSpPr>
              <a:stCxn id="302" idx="3"/>
              <a:endCxn id="303" idx="3"/>
            </p:cNvCxnSpPr>
            <p:nvPr/>
          </p:nvCxnSpPr>
          <p:spPr>
            <a:xfrm>
              <a:off x="8759665" y="727977"/>
              <a:ext cx="0" cy="784200"/>
            </a:xfrm>
            <a:prstGeom prst="straightConnector1">
              <a:avLst/>
            </a:prstGeom>
            <a:noFill/>
            <a:ln cap="flat" cmpd="thickThin" w="19050">
              <a:solidFill>
                <a:schemeClr val="lt2"/>
              </a:solidFill>
              <a:prstDash val="solid"/>
              <a:round/>
              <a:headEnd len="med" w="med" type="none"/>
              <a:tailEnd len="med" w="med" type="none"/>
            </a:ln>
          </p:spPr>
        </p:cxnSp>
        <p:cxnSp>
          <p:nvCxnSpPr>
            <p:cNvPr id="304" name="Google Shape;304;p13"/>
            <p:cNvCxnSpPr>
              <a:stCxn id="303" idx="1"/>
              <a:endCxn id="305" idx="3"/>
            </p:cNvCxnSpPr>
            <p:nvPr/>
          </p:nvCxnSpPr>
          <p:spPr>
            <a:xfrm>
              <a:off x="8759788" y="3631261"/>
              <a:ext cx="0" cy="784200"/>
            </a:xfrm>
            <a:prstGeom prst="straightConnector1">
              <a:avLst/>
            </a:prstGeom>
            <a:noFill/>
            <a:ln cap="flat" cmpd="thickThin" w="19050">
              <a:solidFill>
                <a:schemeClr val="lt2"/>
              </a:solidFill>
              <a:prstDash val="solid"/>
              <a:round/>
              <a:headEnd len="med" w="med" type="none"/>
              <a:tailEnd len="med" w="med" type="none"/>
            </a:ln>
          </p:spPr>
        </p:cxnSp>
        <p:grpSp>
          <p:nvGrpSpPr>
            <p:cNvPr id="306" name="Google Shape;306;p13"/>
            <p:cNvGrpSpPr/>
            <p:nvPr/>
          </p:nvGrpSpPr>
          <p:grpSpPr>
            <a:xfrm>
              <a:off x="186300" y="40302"/>
              <a:ext cx="8771538" cy="5068620"/>
              <a:chOff x="186300" y="40302"/>
              <a:chExt cx="8771538" cy="5068620"/>
            </a:xfrm>
          </p:grpSpPr>
          <p:pic>
            <p:nvPicPr>
              <p:cNvPr id="292" name="Google Shape;292;p13"/>
              <p:cNvPicPr preferRelativeResize="0"/>
              <p:nvPr/>
            </p:nvPicPr>
            <p:blipFill>
              <a:blip r:embed="rId3">
                <a:alphaModFix/>
              </a:blip>
              <a:stretch>
                <a:fillRect/>
              </a:stretch>
            </p:blipFill>
            <p:spPr>
              <a:xfrm flipH="1" rot="5400000">
                <a:off x="91303" y="4514740"/>
                <a:ext cx="585800" cy="387375"/>
              </a:xfrm>
              <a:prstGeom prst="rect">
                <a:avLst/>
              </a:prstGeom>
              <a:noFill/>
              <a:ln>
                <a:noFill/>
              </a:ln>
            </p:spPr>
          </p:pic>
          <p:pic>
            <p:nvPicPr>
              <p:cNvPr id="289" name="Google Shape;289;p13"/>
              <p:cNvPicPr preferRelativeResize="0"/>
              <p:nvPr/>
            </p:nvPicPr>
            <p:blipFill>
              <a:blip r:embed="rId3">
                <a:alphaModFix/>
              </a:blip>
              <a:stretch>
                <a:fillRect/>
              </a:stretch>
            </p:blipFill>
            <p:spPr>
              <a:xfrm rot="5400000">
                <a:off x="91440" y="241390"/>
                <a:ext cx="585800" cy="387375"/>
              </a:xfrm>
              <a:prstGeom prst="rect">
                <a:avLst/>
              </a:prstGeom>
              <a:noFill/>
              <a:ln>
                <a:noFill/>
              </a:ln>
            </p:spPr>
          </p:pic>
          <p:grpSp>
            <p:nvGrpSpPr>
              <p:cNvPr id="307" name="Google Shape;307;p13"/>
              <p:cNvGrpSpPr/>
              <p:nvPr/>
            </p:nvGrpSpPr>
            <p:grpSpPr>
              <a:xfrm>
                <a:off x="2461016" y="94057"/>
                <a:ext cx="4221968" cy="396100"/>
                <a:chOff x="2461016" y="94057"/>
                <a:chExt cx="4221968" cy="396100"/>
              </a:xfrm>
            </p:grpSpPr>
            <p:pic>
              <p:nvPicPr>
                <p:cNvPr id="298" name="Google Shape;298;p13"/>
                <p:cNvPicPr preferRelativeResize="0"/>
                <p:nvPr/>
              </p:nvPicPr>
              <p:blipFill>
                <a:blip r:embed="rId4">
                  <a:alphaModFix/>
                </a:blip>
                <a:stretch>
                  <a:fillRect/>
                </a:stretch>
              </p:blipFill>
              <p:spPr>
                <a:xfrm flipH="1">
                  <a:off x="2461016" y="94057"/>
                  <a:ext cx="985491" cy="396100"/>
                </a:xfrm>
                <a:prstGeom prst="rect">
                  <a:avLst/>
                </a:prstGeom>
                <a:noFill/>
                <a:ln>
                  <a:noFill/>
                </a:ln>
              </p:spPr>
            </p:pic>
            <p:pic>
              <p:nvPicPr>
                <p:cNvPr id="300" name="Google Shape;300;p13"/>
                <p:cNvPicPr preferRelativeResize="0"/>
                <p:nvPr/>
              </p:nvPicPr>
              <p:blipFill>
                <a:blip r:embed="rId4">
                  <a:alphaModFix/>
                </a:blip>
                <a:stretch>
                  <a:fillRect/>
                </a:stretch>
              </p:blipFill>
              <p:spPr>
                <a:xfrm>
                  <a:off x="5697493" y="94057"/>
                  <a:ext cx="985491" cy="396100"/>
                </a:xfrm>
                <a:prstGeom prst="rect">
                  <a:avLst/>
                </a:prstGeom>
                <a:noFill/>
                <a:ln>
                  <a:noFill/>
                </a:ln>
              </p:spPr>
            </p:pic>
          </p:grpSp>
          <p:pic>
            <p:nvPicPr>
              <p:cNvPr id="308" name="Google Shape;308;p13"/>
              <p:cNvPicPr preferRelativeResize="0"/>
              <p:nvPr/>
            </p:nvPicPr>
            <p:blipFill>
              <a:blip r:embed="rId5">
                <a:alphaModFix/>
              </a:blip>
              <a:stretch>
                <a:fillRect/>
              </a:stretch>
            </p:blipFill>
            <p:spPr>
              <a:xfrm>
                <a:off x="3493200" y="40302"/>
                <a:ext cx="2157600" cy="503595"/>
              </a:xfrm>
              <a:prstGeom prst="rect">
                <a:avLst/>
              </a:prstGeom>
              <a:noFill/>
              <a:ln>
                <a:noFill/>
              </a:ln>
            </p:spPr>
          </p:pic>
          <p:pic>
            <p:nvPicPr>
              <p:cNvPr id="302" name="Google Shape;302;p13"/>
              <p:cNvPicPr preferRelativeResize="0"/>
              <p:nvPr/>
            </p:nvPicPr>
            <p:blipFill>
              <a:blip r:embed="rId3">
                <a:alphaModFix/>
              </a:blip>
              <a:stretch>
                <a:fillRect/>
              </a:stretch>
            </p:blipFill>
            <p:spPr>
              <a:xfrm flipH="1" rot="-5400000">
                <a:off x="8466765" y="241390"/>
                <a:ext cx="585800" cy="387375"/>
              </a:xfrm>
              <a:prstGeom prst="rect">
                <a:avLst/>
              </a:prstGeom>
              <a:noFill/>
              <a:ln>
                <a:noFill/>
              </a:ln>
            </p:spPr>
          </p:pic>
          <p:pic>
            <p:nvPicPr>
              <p:cNvPr id="305" name="Google Shape;305;p13"/>
              <p:cNvPicPr preferRelativeResize="0"/>
              <p:nvPr/>
            </p:nvPicPr>
            <p:blipFill>
              <a:blip r:embed="rId3">
                <a:alphaModFix/>
              </a:blip>
              <a:stretch>
                <a:fillRect/>
              </a:stretch>
            </p:blipFill>
            <p:spPr>
              <a:xfrm rot="-5400000">
                <a:off x="8466878" y="4514740"/>
                <a:ext cx="585800" cy="387375"/>
              </a:xfrm>
              <a:prstGeom prst="rect">
                <a:avLst/>
              </a:prstGeom>
              <a:noFill/>
              <a:ln>
                <a:noFill/>
              </a:ln>
            </p:spPr>
          </p:pic>
          <p:pic>
            <p:nvPicPr>
              <p:cNvPr id="290" name="Google Shape;290;p13"/>
              <p:cNvPicPr preferRelativeResize="0"/>
              <p:nvPr/>
            </p:nvPicPr>
            <p:blipFill>
              <a:blip r:embed="rId6">
                <a:alphaModFix/>
              </a:blip>
              <a:stretch>
                <a:fillRect/>
              </a:stretch>
            </p:blipFill>
            <p:spPr>
              <a:xfrm rot="-5400000">
                <a:off x="-675161" y="2373700"/>
                <a:ext cx="2119022" cy="396100"/>
              </a:xfrm>
              <a:prstGeom prst="rect">
                <a:avLst/>
              </a:prstGeom>
              <a:noFill/>
              <a:ln>
                <a:noFill/>
              </a:ln>
            </p:spPr>
          </p:pic>
          <p:pic>
            <p:nvPicPr>
              <p:cNvPr id="303" name="Google Shape;303;p13"/>
              <p:cNvPicPr preferRelativeResize="0"/>
              <p:nvPr/>
            </p:nvPicPr>
            <p:blipFill>
              <a:blip r:embed="rId6">
                <a:alphaModFix/>
              </a:blip>
              <a:stretch>
                <a:fillRect/>
              </a:stretch>
            </p:blipFill>
            <p:spPr>
              <a:xfrm flipH="1" rot="5400000">
                <a:off x="7700277" y="2373700"/>
                <a:ext cx="2119022" cy="396100"/>
              </a:xfrm>
              <a:prstGeom prst="rect">
                <a:avLst/>
              </a:prstGeom>
              <a:noFill/>
              <a:ln>
                <a:noFill/>
              </a:ln>
            </p:spPr>
          </p:pic>
          <p:grpSp>
            <p:nvGrpSpPr>
              <p:cNvPr id="309" name="Google Shape;309;p13"/>
              <p:cNvGrpSpPr/>
              <p:nvPr/>
            </p:nvGrpSpPr>
            <p:grpSpPr>
              <a:xfrm flipH="1" rot="10800000">
                <a:off x="2461016" y="4659068"/>
                <a:ext cx="4221968" cy="396100"/>
                <a:chOff x="2461016" y="94057"/>
                <a:chExt cx="4221968" cy="396100"/>
              </a:xfrm>
            </p:grpSpPr>
            <p:pic>
              <p:nvPicPr>
                <p:cNvPr id="294" name="Google Shape;294;p13"/>
                <p:cNvPicPr preferRelativeResize="0"/>
                <p:nvPr/>
              </p:nvPicPr>
              <p:blipFill>
                <a:blip r:embed="rId4">
                  <a:alphaModFix/>
                </a:blip>
                <a:stretch>
                  <a:fillRect/>
                </a:stretch>
              </p:blipFill>
              <p:spPr>
                <a:xfrm flipH="1">
                  <a:off x="2461016" y="94057"/>
                  <a:ext cx="985491" cy="396100"/>
                </a:xfrm>
                <a:prstGeom prst="rect">
                  <a:avLst/>
                </a:prstGeom>
                <a:noFill/>
                <a:ln>
                  <a:noFill/>
                </a:ln>
              </p:spPr>
            </p:pic>
            <p:pic>
              <p:nvPicPr>
                <p:cNvPr id="296" name="Google Shape;296;p13"/>
                <p:cNvPicPr preferRelativeResize="0"/>
                <p:nvPr/>
              </p:nvPicPr>
              <p:blipFill>
                <a:blip r:embed="rId4">
                  <a:alphaModFix/>
                </a:blip>
                <a:stretch>
                  <a:fillRect/>
                </a:stretch>
              </p:blipFill>
              <p:spPr>
                <a:xfrm>
                  <a:off x="5697493" y="94057"/>
                  <a:ext cx="985491" cy="396100"/>
                </a:xfrm>
                <a:prstGeom prst="rect">
                  <a:avLst/>
                </a:prstGeom>
                <a:noFill/>
                <a:ln>
                  <a:noFill/>
                </a:ln>
              </p:spPr>
            </p:pic>
          </p:grpSp>
          <p:pic>
            <p:nvPicPr>
              <p:cNvPr id="310" name="Google Shape;310;p13"/>
              <p:cNvPicPr preferRelativeResize="0"/>
              <p:nvPr/>
            </p:nvPicPr>
            <p:blipFill>
              <a:blip r:embed="rId5">
                <a:alphaModFix/>
              </a:blip>
              <a:stretch>
                <a:fillRect/>
              </a:stretch>
            </p:blipFill>
            <p:spPr>
              <a:xfrm flipH="1" rot="10800000">
                <a:off x="3493200" y="4605327"/>
                <a:ext cx="2157600" cy="503595"/>
              </a:xfrm>
              <a:prstGeom prst="rect">
                <a:avLst/>
              </a:prstGeom>
              <a:noFill/>
              <a:ln>
                <a:noFill/>
              </a:ln>
            </p:spPr>
          </p:pic>
        </p:grpSp>
      </p:grpSp>
      <p:sp>
        <p:nvSpPr>
          <p:cNvPr id="311" name="Google Shape;311;p13"/>
          <p:cNvSpPr txBox="1"/>
          <p:nvPr>
            <p:ph type="title"/>
          </p:nvPr>
        </p:nvSpPr>
        <p:spPr>
          <a:xfrm>
            <a:off x="713250" y="539500"/>
            <a:ext cx="7717500" cy="594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2" name="Google Shape;312;p13"/>
          <p:cNvSpPr txBox="1"/>
          <p:nvPr>
            <p:ph idx="1" type="subTitle"/>
          </p:nvPr>
        </p:nvSpPr>
        <p:spPr>
          <a:xfrm>
            <a:off x="713228" y="2228693"/>
            <a:ext cx="2331600" cy="640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3" name="Google Shape;313;p13"/>
          <p:cNvSpPr txBox="1"/>
          <p:nvPr>
            <p:ph hasCustomPrompt="1" idx="2" type="title"/>
          </p:nvPr>
        </p:nvSpPr>
        <p:spPr>
          <a:xfrm>
            <a:off x="1650428" y="1316720"/>
            <a:ext cx="457200" cy="457200"/>
          </a:xfrm>
          <a:prstGeom prst="rect">
            <a:avLst/>
          </a:prstGeom>
          <a:noFill/>
          <a:ln cap="flat" cmpd="thickThin"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000"/>
              <a:buFont typeface="EB Garamond"/>
              <a:buNone/>
              <a:defRPr b="1" sz="2000">
                <a:latin typeface="EB Garamond"/>
                <a:ea typeface="EB Garamond"/>
                <a:cs typeface="EB Garamond"/>
                <a:sym typeface="EB Garamond"/>
              </a:defRPr>
            </a:lvl1pPr>
            <a:lvl2pPr lvl="1" rtl="0">
              <a:spcBef>
                <a:spcPts val="0"/>
              </a:spcBef>
              <a:spcAft>
                <a:spcPts val="0"/>
              </a:spcAft>
              <a:buSzPts val="2000"/>
              <a:buFont typeface="EB Garamond"/>
              <a:buNone/>
              <a:defRPr b="1" sz="2000">
                <a:latin typeface="EB Garamond"/>
                <a:ea typeface="EB Garamond"/>
                <a:cs typeface="EB Garamond"/>
                <a:sym typeface="EB Garamond"/>
              </a:defRPr>
            </a:lvl2pPr>
            <a:lvl3pPr lvl="2" rtl="0">
              <a:spcBef>
                <a:spcPts val="0"/>
              </a:spcBef>
              <a:spcAft>
                <a:spcPts val="0"/>
              </a:spcAft>
              <a:buSzPts val="2000"/>
              <a:buFont typeface="EB Garamond"/>
              <a:buNone/>
              <a:defRPr b="1" sz="2000">
                <a:latin typeface="EB Garamond"/>
                <a:ea typeface="EB Garamond"/>
                <a:cs typeface="EB Garamond"/>
                <a:sym typeface="EB Garamond"/>
              </a:defRPr>
            </a:lvl3pPr>
            <a:lvl4pPr lvl="3" rtl="0">
              <a:spcBef>
                <a:spcPts val="0"/>
              </a:spcBef>
              <a:spcAft>
                <a:spcPts val="0"/>
              </a:spcAft>
              <a:buSzPts val="2000"/>
              <a:buFont typeface="EB Garamond"/>
              <a:buNone/>
              <a:defRPr b="1" sz="2000">
                <a:latin typeface="EB Garamond"/>
                <a:ea typeface="EB Garamond"/>
                <a:cs typeface="EB Garamond"/>
                <a:sym typeface="EB Garamond"/>
              </a:defRPr>
            </a:lvl4pPr>
            <a:lvl5pPr lvl="4" rtl="0">
              <a:spcBef>
                <a:spcPts val="0"/>
              </a:spcBef>
              <a:spcAft>
                <a:spcPts val="0"/>
              </a:spcAft>
              <a:buSzPts val="2000"/>
              <a:buFont typeface="EB Garamond"/>
              <a:buNone/>
              <a:defRPr b="1" sz="2000">
                <a:latin typeface="EB Garamond"/>
                <a:ea typeface="EB Garamond"/>
                <a:cs typeface="EB Garamond"/>
                <a:sym typeface="EB Garamond"/>
              </a:defRPr>
            </a:lvl5pPr>
            <a:lvl6pPr lvl="5" rtl="0">
              <a:spcBef>
                <a:spcPts val="0"/>
              </a:spcBef>
              <a:spcAft>
                <a:spcPts val="0"/>
              </a:spcAft>
              <a:buSzPts val="2000"/>
              <a:buFont typeface="EB Garamond"/>
              <a:buNone/>
              <a:defRPr b="1" sz="2000">
                <a:latin typeface="EB Garamond"/>
                <a:ea typeface="EB Garamond"/>
                <a:cs typeface="EB Garamond"/>
                <a:sym typeface="EB Garamond"/>
              </a:defRPr>
            </a:lvl6pPr>
            <a:lvl7pPr lvl="6" rtl="0">
              <a:spcBef>
                <a:spcPts val="0"/>
              </a:spcBef>
              <a:spcAft>
                <a:spcPts val="0"/>
              </a:spcAft>
              <a:buSzPts val="2000"/>
              <a:buFont typeface="EB Garamond"/>
              <a:buNone/>
              <a:defRPr b="1" sz="2000">
                <a:latin typeface="EB Garamond"/>
                <a:ea typeface="EB Garamond"/>
                <a:cs typeface="EB Garamond"/>
                <a:sym typeface="EB Garamond"/>
              </a:defRPr>
            </a:lvl7pPr>
            <a:lvl8pPr lvl="7" rtl="0">
              <a:spcBef>
                <a:spcPts val="0"/>
              </a:spcBef>
              <a:spcAft>
                <a:spcPts val="0"/>
              </a:spcAft>
              <a:buSzPts val="2000"/>
              <a:buFont typeface="EB Garamond"/>
              <a:buNone/>
              <a:defRPr b="1" sz="2000">
                <a:latin typeface="EB Garamond"/>
                <a:ea typeface="EB Garamond"/>
                <a:cs typeface="EB Garamond"/>
                <a:sym typeface="EB Garamond"/>
              </a:defRPr>
            </a:lvl8pPr>
            <a:lvl9pPr lvl="8" rtl="0">
              <a:spcBef>
                <a:spcPts val="0"/>
              </a:spcBef>
              <a:spcAft>
                <a:spcPts val="0"/>
              </a:spcAft>
              <a:buSzPts val="2000"/>
              <a:buFont typeface="EB Garamond"/>
              <a:buNone/>
              <a:defRPr b="1" sz="2000">
                <a:latin typeface="EB Garamond"/>
                <a:ea typeface="EB Garamond"/>
                <a:cs typeface="EB Garamond"/>
                <a:sym typeface="EB Garamond"/>
              </a:defRPr>
            </a:lvl9pPr>
          </a:lstStyle>
          <a:p>
            <a:r>
              <a:t>xx%</a:t>
            </a:r>
          </a:p>
        </p:txBody>
      </p:sp>
      <p:sp>
        <p:nvSpPr>
          <p:cNvPr id="314" name="Google Shape;314;p13"/>
          <p:cNvSpPr txBox="1"/>
          <p:nvPr>
            <p:ph idx="3" type="subTitle"/>
          </p:nvPr>
        </p:nvSpPr>
        <p:spPr>
          <a:xfrm>
            <a:off x="713228" y="1771501"/>
            <a:ext cx="2331600" cy="54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EB Garamond Medium"/>
              <a:buNone/>
              <a:defRPr sz="2000">
                <a:solidFill>
                  <a:schemeClr val="dk1"/>
                </a:solidFill>
                <a:latin typeface="EB Garamond Medium"/>
                <a:ea typeface="EB Garamond Medium"/>
                <a:cs typeface="EB Garamond Medium"/>
                <a:sym typeface="EB Garamond Medium"/>
              </a:defRPr>
            </a:lvl1pPr>
            <a:lvl2pPr lvl="1" rtl="0">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2pPr>
            <a:lvl3pPr lvl="2" rtl="0">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3pPr>
            <a:lvl4pPr lvl="3" rtl="0">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4pPr>
            <a:lvl5pPr lvl="4" rtl="0">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5pPr>
            <a:lvl6pPr lvl="5" rtl="0">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6pPr>
            <a:lvl7pPr lvl="6" rtl="0">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7pPr>
            <a:lvl8pPr lvl="7" rtl="0">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8pPr>
            <a:lvl9pPr lvl="8" rtl="0">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9pPr>
          </a:lstStyle>
          <a:p/>
        </p:txBody>
      </p:sp>
      <p:sp>
        <p:nvSpPr>
          <p:cNvPr id="315" name="Google Shape;315;p13"/>
          <p:cNvSpPr txBox="1"/>
          <p:nvPr>
            <p:ph idx="4" type="subTitle"/>
          </p:nvPr>
        </p:nvSpPr>
        <p:spPr>
          <a:xfrm>
            <a:off x="3406200" y="2228693"/>
            <a:ext cx="2331600" cy="640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6" name="Google Shape;316;p13"/>
          <p:cNvSpPr txBox="1"/>
          <p:nvPr>
            <p:ph hasCustomPrompt="1" idx="5" type="title"/>
          </p:nvPr>
        </p:nvSpPr>
        <p:spPr>
          <a:xfrm>
            <a:off x="4343400" y="1316720"/>
            <a:ext cx="457200" cy="457200"/>
          </a:xfrm>
          <a:prstGeom prst="rect">
            <a:avLst/>
          </a:prstGeom>
          <a:noFill/>
          <a:ln cap="flat" cmpd="thickThin"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000"/>
              <a:buFont typeface="EB Garamond"/>
              <a:buNone/>
              <a:defRPr b="1" sz="2000">
                <a:latin typeface="EB Garamond"/>
                <a:ea typeface="EB Garamond"/>
                <a:cs typeface="EB Garamond"/>
                <a:sym typeface="EB Garamond"/>
              </a:defRPr>
            </a:lvl1pPr>
            <a:lvl2pPr lvl="1" rtl="0">
              <a:spcBef>
                <a:spcPts val="0"/>
              </a:spcBef>
              <a:spcAft>
                <a:spcPts val="0"/>
              </a:spcAft>
              <a:buSzPts val="2000"/>
              <a:buFont typeface="EB Garamond"/>
              <a:buNone/>
              <a:defRPr b="1" sz="2000">
                <a:latin typeface="EB Garamond"/>
                <a:ea typeface="EB Garamond"/>
                <a:cs typeface="EB Garamond"/>
                <a:sym typeface="EB Garamond"/>
              </a:defRPr>
            </a:lvl2pPr>
            <a:lvl3pPr lvl="2" rtl="0">
              <a:spcBef>
                <a:spcPts val="0"/>
              </a:spcBef>
              <a:spcAft>
                <a:spcPts val="0"/>
              </a:spcAft>
              <a:buSzPts val="2000"/>
              <a:buFont typeface="EB Garamond"/>
              <a:buNone/>
              <a:defRPr b="1" sz="2000">
                <a:latin typeface="EB Garamond"/>
                <a:ea typeface="EB Garamond"/>
                <a:cs typeface="EB Garamond"/>
                <a:sym typeface="EB Garamond"/>
              </a:defRPr>
            </a:lvl3pPr>
            <a:lvl4pPr lvl="3" rtl="0">
              <a:spcBef>
                <a:spcPts val="0"/>
              </a:spcBef>
              <a:spcAft>
                <a:spcPts val="0"/>
              </a:spcAft>
              <a:buSzPts val="2000"/>
              <a:buFont typeface="EB Garamond"/>
              <a:buNone/>
              <a:defRPr b="1" sz="2000">
                <a:latin typeface="EB Garamond"/>
                <a:ea typeface="EB Garamond"/>
                <a:cs typeface="EB Garamond"/>
                <a:sym typeface="EB Garamond"/>
              </a:defRPr>
            </a:lvl4pPr>
            <a:lvl5pPr lvl="4" rtl="0">
              <a:spcBef>
                <a:spcPts val="0"/>
              </a:spcBef>
              <a:spcAft>
                <a:spcPts val="0"/>
              </a:spcAft>
              <a:buSzPts val="2000"/>
              <a:buFont typeface="EB Garamond"/>
              <a:buNone/>
              <a:defRPr b="1" sz="2000">
                <a:latin typeface="EB Garamond"/>
                <a:ea typeface="EB Garamond"/>
                <a:cs typeface="EB Garamond"/>
                <a:sym typeface="EB Garamond"/>
              </a:defRPr>
            </a:lvl5pPr>
            <a:lvl6pPr lvl="5" rtl="0">
              <a:spcBef>
                <a:spcPts val="0"/>
              </a:spcBef>
              <a:spcAft>
                <a:spcPts val="0"/>
              </a:spcAft>
              <a:buSzPts val="2000"/>
              <a:buFont typeface="EB Garamond"/>
              <a:buNone/>
              <a:defRPr b="1" sz="2000">
                <a:latin typeface="EB Garamond"/>
                <a:ea typeface="EB Garamond"/>
                <a:cs typeface="EB Garamond"/>
                <a:sym typeface="EB Garamond"/>
              </a:defRPr>
            </a:lvl6pPr>
            <a:lvl7pPr lvl="6" rtl="0">
              <a:spcBef>
                <a:spcPts val="0"/>
              </a:spcBef>
              <a:spcAft>
                <a:spcPts val="0"/>
              </a:spcAft>
              <a:buSzPts val="2000"/>
              <a:buFont typeface="EB Garamond"/>
              <a:buNone/>
              <a:defRPr b="1" sz="2000">
                <a:latin typeface="EB Garamond"/>
                <a:ea typeface="EB Garamond"/>
                <a:cs typeface="EB Garamond"/>
                <a:sym typeface="EB Garamond"/>
              </a:defRPr>
            </a:lvl7pPr>
            <a:lvl8pPr lvl="7" rtl="0">
              <a:spcBef>
                <a:spcPts val="0"/>
              </a:spcBef>
              <a:spcAft>
                <a:spcPts val="0"/>
              </a:spcAft>
              <a:buSzPts val="2000"/>
              <a:buFont typeface="EB Garamond"/>
              <a:buNone/>
              <a:defRPr b="1" sz="2000">
                <a:latin typeface="EB Garamond"/>
                <a:ea typeface="EB Garamond"/>
                <a:cs typeface="EB Garamond"/>
                <a:sym typeface="EB Garamond"/>
              </a:defRPr>
            </a:lvl8pPr>
            <a:lvl9pPr lvl="8" rtl="0">
              <a:spcBef>
                <a:spcPts val="0"/>
              </a:spcBef>
              <a:spcAft>
                <a:spcPts val="0"/>
              </a:spcAft>
              <a:buSzPts val="2000"/>
              <a:buFont typeface="EB Garamond"/>
              <a:buNone/>
              <a:defRPr b="1" sz="2000">
                <a:latin typeface="EB Garamond"/>
                <a:ea typeface="EB Garamond"/>
                <a:cs typeface="EB Garamond"/>
                <a:sym typeface="EB Garamond"/>
              </a:defRPr>
            </a:lvl9pPr>
          </a:lstStyle>
          <a:p>
            <a:r>
              <a:t>xx%</a:t>
            </a:r>
          </a:p>
        </p:txBody>
      </p:sp>
      <p:sp>
        <p:nvSpPr>
          <p:cNvPr id="317" name="Google Shape;317;p13"/>
          <p:cNvSpPr txBox="1"/>
          <p:nvPr>
            <p:ph idx="6" type="subTitle"/>
          </p:nvPr>
        </p:nvSpPr>
        <p:spPr>
          <a:xfrm>
            <a:off x="3406200" y="1771501"/>
            <a:ext cx="2331600" cy="54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EB Garamond Medium"/>
              <a:buNone/>
              <a:defRPr sz="2000">
                <a:solidFill>
                  <a:schemeClr val="dk1"/>
                </a:solidFill>
                <a:latin typeface="EB Garamond Medium"/>
                <a:ea typeface="EB Garamond Medium"/>
                <a:cs typeface="EB Garamond Medium"/>
                <a:sym typeface="EB Garamond Medium"/>
              </a:defRPr>
            </a:lvl1pPr>
            <a:lvl2pPr lvl="1" rtl="0">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2pPr>
            <a:lvl3pPr lvl="2" rtl="0">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3pPr>
            <a:lvl4pPr lvl="3" rtl="0">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4pPr>
            <a:lvl5pPr lvl="4" rtl="0">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5pPr>
            <a:lvl6pPr lvl="5" rtl="0">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6pPr>
            <a:lvl7pPr lvl="6" rtl="0">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7pPr>
            <a:lvl8pPr lvl="7" rtl="0">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8pPr>
            <a:lvl9pPr lvl="8" rtl="0">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9pPr>
          </a:lstStyle>
          <a:p/>
        </p:txBody>
      </p:sp>
      <p:sp>
        <p:nvSpPr>
          <p:cNvPr id="318" name="Google Shape;318;p13"/>
          <p:cNvSpPr txBox="1"/>
          <p:nvPr>
            <p:ph idx="7" type="subTitle"/>
          </p:nvPr>
        </p:nvSpPr>
        <p:spPr>
          <a:xfrm>
            <a:off x="6099150" y="2228693"/>
            <a:ext cx="2331600" cy="640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9" name="Google Shape;319;p13"/>
          <p:cNvSpPr txBox="1"/>
          <p:nvPr>
            <p:ph hasCustomPrompt="1" idx="8" type="title"/>
          </p:nvPr>
        </p:nvSpPr>
        <p:spPr>
          <a:xfrm>
            <a:off x="7036350" y="1316720"/>
            <a:ext cx="457200" cy="457200"/>
          </a:xfrm>
          <a:prstGeom prst="rect">
            <a:avLst/>
          </a:prstGeom>
          <a:noFill/>
          <a:ln cap="flat" cmpd="thickThin"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000"/>
              <a:buFont typeface="EB Garamond"/>
              <a:buNone/>
              <a:defRPr b="1" sz="2000">
                <a:latin typeface="EB Garamond"/>
                <a:ea typeface="EB Garamond"/>
                <a:cs typeface="EB Garamond"/>
                <a:sym typeface="EB Garamond"/>
              </a:defRPr>
            </a:lvl1pPr>
            <a:lvl2pPr lvl="1" rtl="0">
              <a:spcBef>
                <a:spcPts val="0"/>
              </a:spcBef>
              <a:spcAft>
                <a:spcPts val="0"/>
              </a:spcAft>
              <a:buSzPts val="2000"/>
              <a:buFont typeface="EB Garamond"/>
              <a:buNone/>
              <a:defRPr b="1" sz="2000">
                <a:latin typeface="EB Garamond"/>
                <a:ea typeface="EB Garamond"/>
                <a:cs typeface="EB Garamond"/>
                <a:sym typeface="EB Garamond"/>
              </a:defRPr>
            </a:lvl2pPr>
            <a:lvl3pPr lvl="2" rtl="0">
              <a:spcBef>
                <a:spcPts val="0"/>
              </a:spcBef>
              <a:spcAft>
                <a:spcPts val="0"/>
              </a:spcAft>
              <a:buSzPts val="2000"/>
              <a:buFont typeface="EB Garamond"/>
              <a:buNone/>
              <a:defRPr b="1" sz="2000">
                <a:latin typeface="EB Garamond"/>
                <a:ea typeface="EB Garamond"/>
                <a:cs typeface="EB Garamond"/>
                <a:sym typeface="EB Garamond"/>
              </a:defRPr>
            </a:lvl3pPr>
            <a:lvl4pPr lvl="3" rtl="0">
              <a:spcBef>
                <a:spcPts val="0"/>
              </a:spcBef>
              <a:spcAft>
                <a:spcPts val="0"/>
              </a:spcAft>
              <a:buSzPts val="2000"/>
              <a:buFont typeface="EB Garamond"/>
              <a:buNone/>
              <a:defRPr b="1" sz="2000">
                <a:latin typeface="EB Garamond"/>
                <a:ea typeface="EB Garamond"/>
                <a:cs typeface="EB Garamond"/>
                <a:sym typeface="EB Garamond"/>
              </a:defRPr>
            </a:lvl4pPr>
            <a:lvl5pPr lvl="4" rtl="0">
              <a:spcBef>
                <a:spcPts val="0"/>
              </a:spcBef>
              <a:spcAft>
                <a:spcPts val="0"/>
              </a:spcAft>
              <a:buSzPts val="2000"/>
              <a:buFont typeface="EB Garamond"/>
              <a:buNone/>
              <a:defRPr b="1" sz="2000">
                <a:latin typeface="EB Garamond"/>
                <a:ea typeface="EB Garamond"/>
                <a:cs typeface="EB Garamond"/>
                <a:sym typeface="EB Garamond"/>
              </a:defRPr>
            </a:lvl5pPr>
            <a:lvl6pPr lvl="5" rtl="0">
              <a:spcBef>
                <a:spcPts val="0"/>
              </a:spcBef>
              <a:spcAft>
                <a:spcPts val="0"/>
              </a:spcAft>
              <a:buSzPts val="2000"/>
              <a:buFont typeface="EB Garamond"/>
              <a:buNone/>
              <a:defRPr b="1" sz="2000">
                <a:latin typeface="EB Garamond"/>
                <a:ea typeface="EB Garamond"/>
                <a:cs typeface="EB Garamond"/>
                <a:sym typeface="EB Garamond"/>
              </a:defRPr>
            </a:lvl6pPr>
            <a:lvl7pPr lvl="6" rtl="0">
              <a:spcBef>
                <a:spcPts val="0"/>
              </a:spcBef>
              <a:spcAft>
                <a:spcPts val="0"/>
              </a:spcAft>
              <a:buSzPts val="2000"/>
              <a:buFont typeface="EB Garamond"/>
              <a:buNone/>
              <a:defRPr b="1" sz="2000">
                <a:latin typeface="EB Garamond"/>
                <a:ea typeface="EB Garamond"/>
                <a:cs typeface="EB Garamond"/>
                <a:sym typeface="EB Garamond"/>
              </a:defRPr>
            </a:lvl7pPr>
            <a:lvl8pPr lvl="7" rtl="0">
              <a:spcBef>
                <a:spcPts val="0"/>
              </a:spcBef>
              <a:spcAft>
                <a:spcPts val="0"/>
              </a:spcAft>
              <a:buSzPts val="2000"/>
              <a:buFont typeface="EB Garamond"/>
              <a:buNone/>
              <a:defRPr b="1" sz="2000">
                <a:latin typeface="EB Garamond"/>
                <a:ea typeface="EB Garamond"/>
                <a:cs typeface="EB Garamond"/>
                <a:sym typeface="EB Garamond"/>
              </a:defRPr>
            </a:lvl8pPr>
            <a:lvl9pPr lvl="8" rtl="0">
              <a:spcBef>
                <a:spcPts val="0"/>
              </a:spcBef>
              <a:spcAft>
                <a:spcPts val="0"/>
              </a:spcAft>
              <a:buSzPts val="2000"/>
              <a:buFont typeface="EB Garamond"/>
              <a:buNone/>
              <a:defRPr b="1" sz="2000">
                <a:latin typeface="EB Garamond"/>
                <a:ea typeface="EB Garamond"/>
                <a:cs typeface="EB Garamond"/>
                <a:sym typeface="EB Garamond"/>
              </a:defRPr>
            </a:lvl9pPr>
          </a:lstStyle>
          <a:p>
            <a:r>
              <a:t>xx%</a:t>
            </a:r>
          </a:p>
        </p:txBody>
      </p:sp>
      <p:sp>
        <p:nvSpPr>
          <p:cNvPr id="320" name="Google Shape;320;p13"/>
          <p:cNvSpPr txBox="1"/>
          <p:nvPr>
            <p:ph idx="9" type="subTitle"/>
          </p:nvPr>
        </p:nvSpPr>
        <p:spPr>
          <a:xfrm>
            <a:off x="6099150" y="1771501"/>
            <a:ext cx="2331600" cy="54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EB Garamond Medium"/>
              <a:buNone/>
              <a:defRPr sz="2000">
                <a:solidFill>
                  <a:schemeClr val="dk1"/>
                </a:solidFill>
                <a:latin typeface="EB Garamond Medium"/>
                <a:ea typeface="EB Garamond Medium"/>
                <a:cs typeface="EB Garamond Medium"/>
                <a:sym typeface="EB Garamond Medium"/>
              </a:defRPr>
            </a:lvl1pPr>
            <a:lvl2pPr lvl="1" rtl="0">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2pPr>
            <a:lvl3pPr lvl="2" rtl="0">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3pPr>
            <a:lvl4pPr lvl="3" rtl="0">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4pPr>
            <a:lvl5pPr lvl="4" rtl="0">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5pPr>
            <a:lvl6pPr lvl="5" rtl="0">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6pPr>
            <a:lvl7pPr lvl="6" rtl="0">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7pPr>
            <a:lvl8pPr lvl="7" rtl="0">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8pPr>
            <a:lvl9pPr lvl="8" rtl="0">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9pPr>
          </a:lstStyle>
          <a:p/>
        </p:txBody>
      </p:sp>
      <p:sp>
        <p:nvSpPr>
          <p:cNvPr id="321" name="Google Shape;321;p13"/>
          <p:cNvSpPr txBox="1"/>
          <p:nvPr>
            <p:ph idx="13" type="subTitle"/>
          </p:nvPr>
        </p:nvSpPr>
        <p:spPr>
          <a:xfrm>
            <a:off x="713228" y="3877054"/>
            <a:ext cx="2331600" cy="640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2" name="Google Shape;322;p13"/>
          <p:cNvSpPr txBox="1"/>
          <p:nvPr>
            <p:ph hasCustomPrompt="1" idx="14" type="title"/>
          </p:nvPr>
        </p:nvSpPr>
        <p:spPr>
          <a:xfrm>
            <a:off x="1650428" y="2962656"/>
            <a:ext cx="457200" cy="457200"/>
          </a:xfrm>
          <a:prstGeom prst="rect">
            <a:avLst/>
          </a:prstGeom>
          <a:noFill/>
          <a:ln cap="flat" cmpd="thickThin"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000"/>
              <a:buFont typeface="EB Garamond"/>
              <a:buNone/>
              <a:defRPr b="1" sz="2000">
                <a:latin typeface="EB Garamond"/>
                <a:ea typeface="EB Garamond"/>
                <a:cs typeface="EB Garamond"/>
                <a:sym typeface="EB Garamond"/>
              </a:defRPr>
            </a:lvl1pPr>
            <a:lvl2pPr lvl="1" rtl="0">
              <a:spcBef>
                <a:spcPts val="0"/>
              </a:spcBef>
              <a:spcAft>
                <a:spcPts val="0"/>
              </a:spcAft>
              <a:buSzPts val="2000"/>
              <a:buFont typeface="EB Garamond"/>
              <a:buNone/>
              <a:defRPr b="1" sz="2000">
                <a:latin typeface="EB Garamond"/>
                <a:ea typeface="EB Garamond"/>
                <a:cs typeface="EB Garamond"/>
                <a:sym typeface="EB Garamond"/>
              </a:defRPr>
            </a:lvl2pPr>
            <a:lvl3pPr lvl="2" rtl="0">
              <a:spcBef>
                <a:spcPts val="0"/>
              </a:spcBef>
              <a:spcAft>
                <a:spcPts val="0"/>
              </a:spcAft>
              <a:buSzPts val="2000"/>
              <a:buFont typeface="EB Garamond"/>
              <a:buNone/>
              <a:defRPr b="1" sz="2000">
                <a:latin typeface="EB Garamond"/>
                <a:ea typeface="EB Garamond"/>
                <a:cs typeface="EB Garamond"/>
                <a:sym typeface="EB Garamond"/>
              </a:defRPr>
            </a:lvl3pPr>
            <a:lvl4pPr lvl="3" rtl="0">
              <a:spcBef>
                <a:spcPts val="0"/>
              </a:spcBef>
              <a:spcAft>
                <a:spcPts val="0"/>
              </a:spcAft>
              <a:buSzPts val="2000"/>
              <a:buFont typeface="EB Garamond"/>
              <a:buNone/>
              <a:defRPr b="1" sz="2000">
                <a:latin typeface="EB Garamond"/>
                <a:ea typeface="EB Garamond"/>
                <a:cs typeface="EB Garamond"/>
                <a:sym typeface="EB Garamond"/>
              </a:defRPr>
            </a:lvl4pPr>
            <a:lvl5pPr lvl="4" rtl="0">
              <a:spcBef>
                <a:spcPts val="0"/>
              </a:spcBef>
              <a:spcAft>
                <a:spcPts val="0"/>
              </a:spcAft>
              <a:buSzPts val="2000"/>
              <a:buFont typeface="EB Garamond"/>
              <a:buNone/>
              <a:defRPr b="1" sz="2000">
                <a:latin typeface="EB Garamond"/>
                <a:ea typeface="EB Garamond"/>
                <a:cs typeface="EB Garamond"/>
                <a:sym typeface="EB Garamond"/>
              </a:defRPr>
            </a:lvl5pPr>
            <a:lvl6pPr lvl="5" rtl="0">
              <a:spcBef>
                <a:spcPts val="0"/>
              </a:spcBef>
              <a:spcAft>
                <a:spcPts val="0"/>
              </a:spcAft>
              <a:buSzPts val="2000"/>
              <a:buFont typeface="EB Garamond"/>
              <a:buNone/>
              <a:defRPr b="1" sz="2000">
                <a:latin typeface="EB Garamond"/>
                <a:ea typeface="EB Garamond"/>
                <a:cs typeface="EB Garamond"/>
                <a:sym typeface="EB Garamond"/>
              </a:defRPr>
            </a:lvl6pPr>
            <a:lvl7pPr lvl="6" rtl="0">
              <a:spcBef>
                <a:spcPts val="0"/>
              </a:spcBef>
              <a:spcAft>
                <a:spcPts val="0"/>
              </a:spcAft>
              <a:buSzPts val="2000"/>
              <a:buFont typeface="EB Garamond"/>
              <a:buNone/>
              <a:defRPr b="1" sz="2000">
                <a:latin typeface="EB Garamond"/>
                <a:ea typeface="EB Garamond"/>
                <a:cs typeface="EB Garamond"/>
                <a:sym typeface="EB Garamond"/>
              </a:defRPr>
            </a:lvl7pPr>
            <a:lvl8pPr lvl="7" rtl="0">
              <a:spcBef>
                <a:spcPts val="0"/>
              </a:spcBef>
              <a:spcAft>
                <a:spcPts val="0"/>
              </a:spcAft>
              <a:buSzPts val="2000"/>
              <a:buFont typeface="EB Garamond"/>
              <a:buNone/>
              <a:defRPr b="1" sz="2000">
                <a:latin typeface="EB Garamond"/>
                <a:ea typeface="EB Garamond"/>
                <a:cs typeface="EB Garamond"/>
                <a:sym typeface="EB Garamond"/>
              </a:defRPr>
            </a:lvl8pPr>
            <a:lvl9pPr lvl="8" rtl="0">
              <a:spcBef>
                <a:spcPts val="0"/>
              </a:spcBef>
              <a:spcAft>
                <a:spcPts val="0"/>
              </a:spcAft>
              <a:buSzPts val="2000"/>
              <a:buFont typeface="EB Garamond"/>
              <a:buNone/>
              <a:defRPr b="1" sz="2000">
                <a:latin typeface="EB Garamond"/>
                <a:ea typeface="EB Garamond"/>
                <a:cs typeface="EB Garamond"/>
                <a:sym typeface="EB Garamond"/>
              </a:defRPr>
            </a:lvl9pPr>
          </a:lstStyle>
          <a:p>
            <a:r>
              <a:t>xx%</a:t>
            </a:r>
          </a:p>
        </p:txBody>
      </p:sp>
      <p:sp>
        <p:nvSpPr>
          <p:cNvPr id="323" name="Google Shape;323;p13"/>
          <p:cNvSpPr txBox="1"/>
          <p:nvPr>
            <p:ph idx="15" type="subTitle"/>
          </p:nvPr>
        </p:nvSpPr>
        <p:spPr>
          <a:xfrm>
            <a:off x="713228" y="3419862"/>
            <a:ext cx="2331600" cy="54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EB Garamond Medium"/>
              <a:buNone/>
              <a:defRPr sz="2000">
                <a:solidFill>
                  <a:schemeClr val="dk1"/>
                </a:solidFill>
                <a:latin typeface="EB Garamond Medium"/>
                <a:ea typeface="EB Garamond Medium"/>
                <a:cs typeface="EB Garamond Medium"/>
                <a:sym typeface="EB Garamond Medium"/>
              </a:defRPr>
            </a:lvl1pPr>
            <a:lvl2pPr lvl="1" rtl="0">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2pPr>
            <a:lvl3pPr lvl="2" rtl="0">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3pPr>
            <a:lvl4pPr lvl="3" rtl="0">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4pPr>
            <a:lvl5pPr lvl="4" rtl="0">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5pPr>
            <a:lvl6pPr lvl="5" rtl="0">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6pPr>
            <a:lvl7pPr lvl="6" rtl="0">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7pPr>
            <a:lvl8pPr lvl="7" rtl="0">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8pPr>
            <a:lvl9pPr lvl="8" rtl="0">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9pPr>
          </a:lstStyle>
          <a:p/>
        </p:txBody>
      </p:sp>
      <p:sp>
        <p:nvSpPr>
          <p:cNvPr id="324" name="Google Shape;324;p13"/>
          <p:cNvSpPr txBox="1"/>
          <p:nvPr>
            <p:ph idx="16" type="subTitle"/>
          </p:nvPr>
        </p:nvSpPr>
        <p:spPr>
          <a:xfrm>
            <a:off x="3406200" y="3877054"/>
            <a:ext cx="2331600" cy="640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5" name="Google Shape;325;p13"/>
          <p:cNvSpPr txBox="1"/>
          <p:nvPr>
            <p:ph hasCustomPrompt="1" idx="17" type="title"/>
          </p:nvPr>
        </p:nvSpPr>
        <p:spPr>
          <a:xfrm>
            <a:off x="4343400" y="2962656"/>
            <a:ext cx="457200" cy="457200"/>
          </a:xfrm>
          <a:prstGeom prst="rect">
            <a:avLst/>
          </a:prstGeom>
          <a:noFill/>
          <a:ln cap="flat" cmpd="thickThin"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000"/>
              <a:buFont typeface="EB Garamond"/>
              <a:buNone/>
              <a:defRPr b="1" sz="2000">
                <a:latin typeface="EB Garamond"/>
                <a:ea typeface="EB Garamond"/>
                <a:cs typeface="EB Garamond"/>
                <a:sym typeface="EB Garamond"/>
              </a:defRPr>
            </a:lvl1pPr>
            <a:lvl2pPr lvl="1" rtl="0">
              <a:spcBef>
                <a:spcPts val="0"/>
              </a:spcBef>
              <a:spcAft>
                <a:spcPts val="0"/>
              </a:spcAft>
              <a:buSzPts val="2000"/>
              <a:buFont typeface="EB Garamond"/>
              <a:buNone/>
              <a:defRPr b="1" sz="2000">
                <a:latin typeface="EB Garamond"/>
                <a:ea typeface="EB Garamond"/>
                <a:cs typeface="EB Garamond"/>
                <a:sym typeface="EB Garamond"/>
              </a:defRPr>
            </a:lvl2pPr>
            <a:lvl3pPr lvl="2" rtl="0">
              <a:spcBef>
                <a:spcPts val="0"/>
              </a:spcBef>
              <a:spcAft>
                <a:spcPts val="0"/>
              </a:spcAft>
              <a:buSzPts val="2000"/>
              <a:buFont typeface="EB Garamond"/>
              <a:buNone/>
              <a:defRPr b="1" sz="2000">
                <a:latin typeface="EB Garamond"/>
                <a:ea typeface="EB Garamond"/>
                <a:cs typeface="EB Garamond"/>
                <a:sym typeface="EB Garamond"/>
              </a:defRPr>
            </a:lvl3pPr>
            <a:lvl4pPr lvl="3" rtl="0">
              <a:spcBef>
                <a:spcPts val="0"/>
              </a:spcBef>
              <a:spcAft>
                <a:spcPts val="0"/>
              </a:spcAft>
              <a:buSzPts val="2000"/>
              <a:buFont typeface="EB Garamond"/>
              <a:buNone/>
              <a:defRPr b="1" sz="2000">
                <a:latin typeface="EB Garamond"/>
                <a:ea typeface="EB Garamond"/>
                <a:cs typeface="EB Garamond"/>
                <a:sym typeface="EB Garamond"/>
              </a:defRPr>
            </a:lvl4pPr>
            <a:lvl5pPr lvl="4" rtl="0">
              <a:spcBef>
                <a:spcPts val="0"/>
              </a:spcBef>
              <a:spcAft>
                <a:spcPts val="0"/>
              </a:spcAft>
              <a:buSzPts val="2000"/>
              <a:buFont typeface="EB Garamond"/>
              <a:buNone/>
              <a:defRPr b="1" sz="2000">
                <a:latin typeface="EB Garamond"/>
                <a:ea typeface="EB Garamond"/>
                <a:cs typeface="EB Garamond"/>
                <a:sym typeface="EB Garamond"/>
              </a:defRPr>
            </a:lvl5pPr>
            <a:lvl6pPr lvl="5" rtl="0">
              <a:spcBef>
                <a:spcPts val="0"/>
              </a:spcBef>
              <a:spcAft>
                <a:spcPts val="0"/>
              </a:spcAft>
              <a:buSzPts val="2000"/>
              <a:buFont typeface="EB Garamond"/>
              <a:buNone/>
              <a:defRPr b="1" sz="2000">
                <a:latin typeface="EB Garamond"/>
                <a:ea typeface="EB Garamond"/>
                <a:cs typeface="EB Garamond"/>
                <a:sym typeface="EB Garamond"/>
              </a:defRPr>
            </a:lvl6pPr>
            <a:lvl7pPr lvl="6" rtl="0">
              <a:spcBef>
                <a:spcPts val="0"/>
              </a:spcBef>
              <a:spcAft>
                <a:spcPts val="0"/>
              </a:spcAft>
              <a:buSzPts val="2000"/>
              <a:buFont typeface="EB Garamond"/>
              <a:buNone/>
              <a:defRPr b="1" sz="2000">
                <a:latin typeface="EB Garamond"/>
                <a:ea typeface="EB Garamond"/>
                <a:cs typeface="EB Garamond"/>
                <a:sym typeface="EB Garamond"/>
              </a:defRPr>
            </a:lvl7pPr>
            <a:lvl8pPr lvl="7" rtl="0">
              <a:spcBef>
                <a:spcPts val="0"/>
              </a:spcBef>
              <a:spcAft>
                <a:spcPts val="0"/>
              </a:spcAft>
              <a:buSzPts val="2000"/>
              <a:buFont typeface="EB Garamond"/>
              <a:buNone/>
              <a:defRPr b="1" sz="2000">
                <a:latin typeface="EB Garamond"/>
                <a:ea typeface="EB Garamond"/>
                <a:cs typeface="EB Garamond"/>
                <a:sym typeface="EB Garamond"/>
              </a:defRPr>
            </a:lvl8pPr>
            <a:lvl9pPr lvl="8" rtl="0">
              <a:spcBef>
                <a:spcPts val="0"/>
              </a:spcBef>
              <a:spcAft>
                <a:spcPts val="0"/>
              </a:spcAft>
              <a:buSzPts val="2000"/>
              <a:buFont typeface="EB Garamond"/>
              <a:buNone/>
              <a:defRPr b="1" sz="2000">
                <a:latin typeface="EB Garamond"/>
                <a:ea typeface="EB Garamond"/>
                <a:cs typeface="EB Garamond"/>
                <a:sym typeface="EB Garamond"/>
              </a:defRPr>
            </a:lvl9pPr>
          </a:lstStyle>
          <a:p>
            <a:r>
              <a:t>xx%</a:t>
            </a:r>
          </a:p>
        </p:txBody>
      </p:sp>
      <p:sp>
        <p:nvSpPr>
          <p:cNvPr id="326" name="Google Shape;326;p13"/>
          <p:cNvSpPr txBox="1"/>
          <p:nvPr>
            <p:ph idx="18" type="subTitle"/>
          </p:nvPr>
        </p:nvSpPr>
        <p:spPr>
          <a:xfrm>
            <a:off x="3406200" y="3419862"/>
            <a:ext cx="2331600" cy="54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EB Garamond Medium"/>
              <a:buNone/>
              <a:defRPr sz="2000">
                <a:solidFill>
                  <a:schemeClr val="dk1"/>
                </a:solidFill>
                <a:latin typeface="EB Garamond Medium"/>
                <a:ea typeface="EB Garamond Medium"/>
                <a:cs typeface="EB Garamond Medium"/>
                <a:sym typeface="EB Garamond Medium"/>
              </a:defRPr>
            </a:lvl1pPr>
            <a:lvl2pPr lvl="1" rtl="0">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2pPr>
            <a:lvl3pPr lvl="2" rtl="0">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3pPr>
            <a:lvl4pPr lvl="3" rtl="0">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4pPr>
            <a:lvl5pPr lvl="4" rtl="0">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5pPr>
            <a:lvl6pPr lvl="5" rtl="0">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6pPr>
            <a:lvl7pPr lvl="6" rtl="0">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7pPr>
            <a:lvl8pPr lvl="7" rtl="0">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8pPr>
            <a:lvl9pPr lvl="8" rtl="0">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9pPr>
          </a:lstStyle>
          <a:p/>
        </p:txBody>
      </p:sp>
      <p:sp>
        <p:nvSpPr>
          <p:cNvPr id="327" name="Google Shape;327;p13"/>
          <p:cNvSpPr txBox="1"/>
          <p:nvPr>
            <p:ph idx="19" type="subTitle"/>
          </p:nvPr>
        </p:nvSpPr>
        <p:spPr>
          <a:xfrm>
            <a:off x="6099150" y="3877054"/>
            <a:ext cx="2331600" cy="640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8" name="Google Shape;328;p13"/>
          <p:cNvSpPr txBox="1"/>
          <p:nvPr>
            <p:ph hasCustomPrompt="1" idx="20" type="title"/>
          </p:nvPr>
        </p:nvSpPr>
        <p:spPr>
          <a:xfrm>
            <a:off x="7036350" y="2962656"/>
            <a:ext cx="457200" cy="457200"/>
          </a:xfrm>
          <a:prstGeom prst="rect">
            <a:avLst/>
          </a:prstGeom>
          <a:noFill/>
          <a:ln cap="flat" cmpd="thickThin"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000"/>
              <a:buFont typeface="EB Garamond"/>
              <a:buNone/>
              <a:defRPr b="1" sz="2000">
                <a:latin typeface="EB Garamond"/>
                <a:ea typeface="EB Garamond"/>
                <a:cs typeface="EB Garamond"/>
                <a:sym typeface="EB Garamond"/>
              </a:defRPr>
            </a:lvl1pPr>
            <a:lvl2pPr lvl="1" rtl="0">
              <a:spcBef>
                <a:spcPts val="0"/>
              </a:spcBef>
              <a:spcAft>
                <a:spcPts val="0"/>
              </a:spcAft>
              <a:buSzPts val="2000"/>
              <a:buFont typeface="EB Garamond"/>
              <a:buNone/>
              <a:defRPr b="1" sz="2000">
                <a:latin typeface="EB Garamond"/>
                <a:ea typeface="EB Garamond"/>
                <a:cs typeface="EB Garamond"/>
                <a:sym typeface="EB Garamond"/>
              </a:defRPr>
            </a:lvl2pPr>
            <a:lvl3pPr lvl="2" rtl="0">
              <a:spcBef>
                <a:spcPts val="0"/>
              </a:spcBef>
              <a:spcAft>
                <a:spcPts val="0"/>
              </a:spcAft>
              <a:buSzPts val="2000"/>
              <a:buFont typeface="EB Garamond"/>
              <a:buNone/>
              <a:defRPr b="1" sz="2000">
                <a:latin typeface="EB Garamond"/>
                <a:ea typeface="EB Garamond"/>
                <a:cs typeface="EB Garamond"/>
                <a:sym typeface="EB Garamond"/>
              </a:defRPr>
            </a:lvl3pPr>
            <a:lvl4pPr lvl="3" rtl="0">
              <a:spcBef>
                <a:spcPts val="0"/>
              </a:spcBef>
              <a:spcAft>
                <a:spcPts val="0"/>
              </a:spcAft>
              <a:buSzPts val="2000"/>
              <a:buFont typeface="EB Garamond"/>
              <a:buNone/>
              <a:defRPr b="1" sz="2000">
                <a:latin typeface="EB Garamond"/>
                <a:ea typeface="EB Garamond"/>
                <a:cs typeface="EB Garamond"/>
                <a:sym typeface="EB Garamond"/>
              </a:defRPr>
            </a:lvl4pPr>
            <a:lvl5pPr lvl="4" rtl="0">
              <a:spcBef>
                <a:spcPts val="0"/>
              </a:spcBef>
              <a:spcAft>
                <a:spcPts val="0"/>
              </a:spcAft>
              <a:buSzPts val="2000"/>
              <a:buFont typeface="EB Garamond"/>
              <a:buNone/>
              <a:defRPr b="1" sz="2000">
                <a:latin typeface="EB Garamond"/>
                <a:ea typeface="EB Garamond"/>
                <a:cs typeface="EB Garamond"/>
                <a:sym typeface="EB Garamond"/>
              </a:defRPr>
            </a:lvl5pPr>
            <a:lvl6pPr lvl="5" rtl="0">
              <a:spcBef>
                <a:spcPts val="0"/>
              </a:spcBef>
              <a:spcAft>
                <a:spcPts val="0"/>
              </a:spcAft>
              <a:buSzPts val="2000"/>
              <a:buFont typeface="EB Garamond"/>
              <a:buNone/>
              <a:defRPr b="1" sz="2000">
                <a:latin typeface="EB Garamond"/>
                <a:ea typeface="EB Garamond"/>
                <a:cs typeface="EB Garamond"/>
                <a:sym typeface="EB Garamond"/>
              </a:defRPr>
            </a:lvl6pPr>
            <a:lvl7pPr lvl="6" rtl="0">
              <a:spcBef>
                <a:spcPts val="0"/>
              </a:spcBef>
              <a:spcAft>
                <a:spcPts val="0"/>
              </a:spcAft>
              <a:buSzPts val="2000"/>
              <a:buFont typeface="EB Garamond"/>
              <a:buNone/>
              <a:defRPr b="1" sz="2000">
                <a:latin typeface="EB Garamond"/>
                <a:ea typeface="EB Garamond"/>
                <a:cs typeface="EB Garamond"/>
                <a:sym typeface="EB Garamond"/>
              </a:defRPr>
            </a:lvl7pPr>
            <a:lvl8pPr lvl="7" rtl="0">
              <a:spcBef>
                <a:spcPts val="0"/>
              </a:spcBef>
              <a:spcAft>
                <a:spcPts val="0"/>
              </a:spcAft>
              <a:buSzPts val="2000"/>
              <a:buFont typeface="EB Garamond"/>
              <a:buNone/>
              <a:defRPr b="1" sz="2000">
                <a:latin typeface="EB Garamond"/>
                <a:ea typeface="EB Garamond"/>
                <a:cs typeface="EB Garamond"/>
                <a:sym typeface="EB Garamond"/>
              </a:defRPr>
            </a:lvl8pPr>
            <a:lvl9pPr lvl="8" rtl="0">
              <a:spcBef>
                <a:spcPts val="0"/>
              </a:spcBef>
              <a:spcAft>
                <a:spcPts val="0"/>
              </a:spcAft>
              <a:buSzPts val="2000"/>
              <a:buFont typeface="EB Garamond"/>
              <a:buNone/>
              <a:defRPr b="1" sz="2000">
                <a:latin typeface="EB Garamond"/>
                <a:ea typeface="EB Garamond"/>
                <a:cs typeface="EB Garamond"/>
                <a:sym typeface="EB Garamond"/>
              </a:defRPr>
            </a:lvl9pPr>
          </a:lstStyle>
          <a:p>
            <a:r>
              <a:t>xx%</a:t>
            </a:r>
          </a:p>
        </p:txBody>
      </p:sp>
      <p:sp>
        <p:nvSpPr>
          <p:cNvPr id="329" name="Google Shape;329;p13"/>
          <p:cNvSpPr txBox="1"/>
          <p:nvPr>
            <p:ph idx="21" type="subTitle"/>
          </p:nvPr>
        </p:nvSpPr>
        <p:spPr>
          <a:xfrm>
            <a:off x="6099150" y="3419862"/>
            <a:ext cx="2331600" cy="54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EB Garamond Medium"/>
              <a:buNone/>
              <a:defRPr sz="2000">
                <a:solidFill>
                  <a:schemeClr val="dk1"/>
                </a:solidFill>
                <a:latin typeface="EB Garamond Medium"/>
                <a:ea typeface="EB Garamond Medium"/>
                <a:cs typeface="EB Garamond Medium"/>
                <a:sym typeface="EB Garamond Medium"/>
              </a:defRPr>
            </a:lvl1pPr>
            <a:lvl2pPr lvl="1" rtl="0">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2pPr>
            <a:lvl3pPr lvl="2" rtl="0">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3pPr>
            <a:lvl4pPr lvl="3" rtl="0">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4pPr>
            <a:lvl5pPr lvl="4" rtl="0">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5pPr>
            <a:lvl6pPr lvl="5" rtl="0">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6pPr>
            <a:lvl7pPr lvl="6" rtl="0">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7pPr>
            <a:lvl8pPr lvl="7" rtl="0">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8pPr>
            <a:lvl9pPr lvl="8" rtl="0">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330" name="Shape 330"/>
        <p:cNvGrpSpPr/>
        <p:nvPr/>
      </p:nvGrpSpPr>
      <p:grpSpPr>
        <a:xfrm>
          <a:off x="0" y="0"/>
          <a:ext cx="0" cy="0"/>
          <a:chOff x="0" y="0"/>
          <a:chExt cx="0" cy="0"/>
        </a:xfrm>
      </p:grpSpPr>
      <p:pic>
        <p:nvPicPr>
          <p:cNvPr id="331" name="Google Shape;331;p14"/>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332" name="Google Shape;332;p14"/>
          <p:cNvGrpSpPr/>
          <p:nvPr/>
        </p:nvGrpSpPr>
        <p:grpSpPr>
          <a:xfrm>
            <a:off x="91440" y="48470"/>
            <a:ext cx="8961704" cy="5043223"/>
            <a:chOff x="91440" y="48470"/>
            <a:chExt cx="8961704" cy="5043223"/>
          </a:xfrm>
        </p:grpSpPr>
        <p:pic>
          <p:nvPicPr>
            <p:cNvPr id="333" name="Google Shape;333;p14"/>
            <p:cNvPicPr preferRelativeResize="0"/>
            <p:nvPr/>
          </p:nvPicPr>
          <p:blipFill>
            <a:blip r:embed="rId3">
              <a:alphaModFix/>
            </a:blip>
            <a:stretch>
              <a:fillRect/>
            </a:stretch>
          </p:blipFill>
          <p:spPr>
            <a:xfrm flipH="1" rot="5400000">
              <a:off x="-545415" y="2337213"/>
              <a:ext cx="1859242" cy="469075"/>
            </a:xfrm>
            <a:prstGeom prst="rect">
              <a:avLst/>
            </a:prstGeom>
            <a:noFill/>
            <a:ln>
              <a:noFill/>
            </a:ln>
          </p:spPr>
        </p:pic>
        <p:cxnSp>
          <p:nvCxnSpPr>
            <p:cNvPr id="334" name="Google Shape;334;p14"/>
            <p:cNvCxnSpPr>
              <a:stCxn id="335" idx="0"/>
              <a:endCxn id="333" idx="3"/>
            </p:cNvCxnSpPr>
            <p:nvPr/>
          </p:nvCxnSpPr>
          <p:spPr>
            <a:xfrm>
              <a:off x="384340" y="478815"/>
              <a:ext cx="0" cy="1163400"/>
            </a:xfrm>
            <a:prstGeom prst="straightConnector1">
              <a:avLst/>
            </a:prstGeom>
            <a:noFill/>
            <a:ln cap="flat" cmpd="thinThick" w="19050">
              <a:solidFill>
                <a:schemeClr val="lt2"/>
              </a:solidFill>
              <a:prstDash val="solid"/>
              <a:round/>
              <a:headEnd len="med" w="med" type="none"/>
              <a:tailEnd len="med" w="med" type="none"/>
            </a:ln>
          </p:spPr>
        </p:cxnSp>
        <p:cxnSp>
          <p:nvCxnSpPr>
            <p:cNvPr id="336" name="Google Shape;336;p14"/>
            <p:cNvCxnSpPr>
              <a:stCxn id="333" idx="1"/>
              <a:endCxn id="337" idx="0"/>
            </p:cNvCxnSpPr>
            <p:nvPr/>
          </p:nvCxnSpPr>
          <p:spPr>
            <a:xfrm>
              <a:off x="384206" y="3501371"/>
              <a:ext cx="0" cy="1162200"/>
            </a:xfrm>
            <a:prstGeom prst="straightConnector1">
              <a:avLst/>
            </a:prstGeom>
            <a:noFill/>
            <a:ln cap="flat" cmpd="thinThick" w="19050">
              <a:solidFill>
                <a:schemeClr val="lt2"/>
              </a:solidFill>
              <a:prstDash val="solid"/>
              <a:round/>
              <a:headEnd len="med" w="med" type="none"/>
              <a:tailEnd len="med" w="med" type="none"/>
            </a:ln>
          </p:spPr>
        </p:cxnSp>
        <p:pic>
          <p:nvPicPr>
            <p:cNvPr id="338" name="Google Shape;338;p14"/>
            <p:cNvPicPr preferRelativeResize="0"/>
            <p:nvPr/>
          </p:nvPicPr>
          <p:blipFill>
            <a:blip r:embed="rId4">
              <a:alphaModFix/>
            </a:blip>
            <a:stretch>
              <a:fillRect/>
            </a:stretch>
          </p:blipFill>
          <p:spPr>
            <a:xfrm flipH="1" rot="10800000">
              <a:off x="3503572" y="4622593"/>
              <a:ext cx="2140233" cy="469100"/>
            </a:xfrm>
            <a:prstGeom prst="rect">
              <a:avLst/>
            </a:prstGeom>
            <a:noFill/>
            <a:ln>
              <a:noFill/>
            </a:ln>
          </p:spPr>
        </p:pic>
        <p:cxnSp>
          <p:nvCxnSpPr>
            <p:cNvPr id="339" name="Google Shape;339;p14"/>
            <p:cNvCxnSpPr>
              <a:stCxn id="337" idx="3"/>
              <a:endCxn id="340" idx="1"/>
            </p:cNvCxnSpPr>
            <p:nvPr/>
          </p:nvCxnSpPr>
          <p:spPr>
            <a:xfrm>
              <a:off x="677240" y="4857127"/>
              <a:ext cx="1610400" cy="0"/>
            </a:xfrm>
            <a:prstGeom prst="straightConnector1">
              <a:avLst/>
            </a:prstGeom>
            <a:noFill/>
            <a:ln cap="flat" cmpd="thinThick" w="19050">
              <a:solidFill>
                <a:schemeClr val="lt2"/>
              </a:solidFill>
              <a:prstDash val="solid"/>
              <a:round/>
              <a:headEnd len="med" w="med" type="none"/>
              <a:tailEnd len="med" w="med" type="none"/>
            </a:ln>
          </p:spPr>
        </p:cxnSp>
        <p:pic>
          <p:nvPicPr>
            <p:cNvPr id="340" name="Google Shape;340;p14"/>
            <p:cNvPicPr preferRelativeResize="0"/>
            <p:nvPr/>
          </p:nvPicPr>
          <p:blipFill>
            <a:blip r:embed="rId5">
              <a:alphaModFix/>
            </a:blip>
            <a:stretch>
              <a:fillRect/>
            </a:stretch>
          </p:blipFill>
          <p:spPr>
            <a:xfrm flipH="1" rot="10800000">
              <a:off x="2287690" y="4622618"/>
              <a:ext cx="1167052" cy="469075"/>
            </a:xfrm>
            <a:prstGeom prst="rect">
              <a:avLst/>
            </a:prstGeom>
            <a:noFill/>
            <a:ln>
              <a:noFill/>
            </a:ln>
          </p:spPr>
        </p:pic>
        <p:pic>
          <p:nvPicPr>
            <p:cNvPr id="341" name="Google Shape;341;p14"/>
            <p:cNvPicPr preferRelativeResize="0"/>
            <p:nvPr/>
          </p:nvPicPr>
          <p:blipFill>
            <a:blip r:embed="rId5">
              <a:alphaModFix/>
            </a:blip>
            <a:stretch>
              <a:fillRect/>
            </a:stretch>
          </p:blipFill>
          <p:spPr>
            <a:xfrm rot="10800000">
              <a:off x="5689258" y="4622618"/>
              <a:ext cx="1167052" cy="469075"/>
            </a:xfrm>
            <a:prstGeom prst="rect">
              <a:avLst/>
            </a:prstGeom>
            <a:noFill/>
            <a:ln>
              <a:noFill/>
            </a:ln>
          </p:spPr>
        </p:pic>
        <p:cxnSp>
          <p:nvCxnSpPr>
            <p:cNvPr id="342" name="Google Shape;342;p14"/>
            <p:cNvCxnSpPr>
              <a:stCxn id="341" idx="1"/>
              <a:endCxn id="343" idx="3"/>
            </p:cNvCxnSpPr>
            <p:nvPr/>
          </p:nvCxnSpPr>
          <p:spPr>
            <a:xfrm>
              <a:off x="6856310" y="4857155"/>
              <a:ext cx="1611000" cy="0"/>
            </a:xfrm>
            <a:prstGeom prst="straightConnector1">
              <a:avLst/>
            </a:prstGeom>
            <a:noFill/>
            <a:ln cap="flat" cmpd="thinThick" w="19050">
              <a:solidFill>
                <a:schemeClr val="lt2"/>
              </a:solidFill>
              <a:prstDash val="solid"/>
              <a:round/>
              <a:headEnd len="med" w="med" type="none"/>
              <a:tailEnd len="med" w="med" type="none"/>
            </a:ln>
          </p:spPr>
        </p:cxnSp>
        <p:pic>
          <p:nvPicPr>
            <p:cNvPr id="337" name="Google Shape;337;p14"/>
            <p:cNvPicPr preferRelativeResize="0"/>
            <p:nvPr/>
          </p:nvPicPr>
          <p:blipFill>
            <a:blip r:embed="rId6">
              <a:alphaModFix/>
            </a:blip>
            <a:stretch>
              <a:fillRect/>
            </a:stretch>
          </p:blipFill>
          <p:spPr>
            <a:xfrm>
              <a:off x="91440" y="4663440"/>
              <a:ext cx="585800" cy="387375"/>
            </a:xfrm>
            <a:prstGeom prst="rect">
              <a:avLst/>
            </a:prstGeom>
            <a:noFill/>
            <a:ln>
              <a:noFill/>
            </a:ln>
          </p:spPr>
        </p:pic>
        <p:pic>
          <p:nvPicPr>
            <p:cNvPr id="343" name="Google Shape;343;p14"/>
            <p:cNvPicPr preferRelativeResize="0"/>
            <p:nvPr/>
          </p:nvPicPr>
          <p:blipFill>
            <a:blip r:embed="rId6">
              <a:alphaModFix/>
            </a:blip>
            <a:stretch>
              <a:fillRect/>
            </a:stretch>
          </p:blipFill>
          <p:spPr>
            <a:xfrm flipH="1">
              <a:off x="8467344" y="4663440"/>
              <a:ext cx="585800" cy="387375"/>
            </a:xfrm>
            <a:prstGeom prst="rect">
              <a:avLst/>
            </a:prstGeom>
            <a:noFill/>
            <a:ln>
              <a:noFill/>
            </a:ln>
          </p:spPr>
        </p:pic>
        <p:pic>
          <p:nvPicPr>
            <p:cNvPr id="344" name="Google Shape;344;p14"/>
            <p:cNvPicPr preferRelativeResize="0"/>
            <p:nvPr/>
          </p:nvPicPr>
          <p:blipFill>
            <a:blip r:embed="rId4">
              <a:alphaModFix/>
            </a:blip>
            <a:stretch>
              <a:fillRect/>
            </a:stretch>
          </p:blipFill>
          <p:spPr>
            <a:xfrm>
              <a:off x="3501882" y="48470"/>
              <a:ext cx="2140233" cy="469100"/>
            </a:xfrm>
            <a:prstGeom prst="rect">
              <a:avLst/>
            </a:prstGeom>
            <a:noFill/>
            <a:ln>
              <a:noFill/>
            </a:ln>
          </p:spPr>
        </p:pic>
        <p:cxnSp>
          <p:nvCxnSpPr>
            <p:cNvPr id="345" name="Google Shape;345;p14"/>
            <p:cNvCxnSpPr>
              <a:stCxn id="335" idx="3"/>
              <a:endCxn id="346" idx="1"/>
            </p:cNvCxnSpPr>
            <p:nvPr/>
          </p:nvCxnSpPr>
          <p:spPr>
            <a:xfrm flipH="1" rot="10800000">
              <a:off x="677240" y="283027"/>
              <a:ext cx="1608900" cy="2100"/>
            </a:xfrm>
            <a:prstGeom prst="straightConnector1">
              <a:avLst/>
            </a:prstGeom>
            <a:noFill/>
            <a:ln cap="flat" cmpd="thickThin" w="19050">
              <a:solidFill>
                <a:schemeClr val="lt2"/>
              </a:solidFill>
              <a:prstDash val="solid"/>
              <a:round/>
              <a:headEnd len="med" w="med" type="none"/>
              <a:tailEnd len="med" w="med" type="none"/>
            </a:ln>
          </p:spPr>
        </p:cxnSp>
        <p:pic>
          <p:nvPicPr>
            <p:cNvPr id="346" name="Google Shape;346;p14"/>
            <p:cNvPicPr preferRelativeResize="0"/>
            <p:nvPr/>
          </p:nvPicPr>
          <p:blipFill>
            <a:blip r:embed="rId5">
              <a:alphaModFix/>
            </a:blip>
            <a:stretch>
              <a:fillRect/>
            </a:stretch>
          </p:blipFill>
          <p:spPr>
            <a:xfrm>
              <a:off x="2286000" y="48470"/>
              <a:ext cx="1167052" cy="469075"/>
            </a:xfrm>
            <a:prstGeom prst="rect">
              <a:avLst/>
            </a:prstGeom>
            <a:noFill/>
            <a:ln>
              <a:noFill/>
            </a:ln>
          </p:spPr>
        </p:pic>
        <p:pic>
          <p:nvPicPr>
            <p:cNvPr id="347" name="Google Shape;347;p14"/>
            <p:cNvPicPr preferRelativeResize="0"/>
            <p:nvPr/>
          </p:nvPicPr>
          <p:blipFill>
            <a:blip r:embed="rId5">
              <a:alphaModFix/>
            </a:blip>
            <a:stretch>
              <a:fillRect/>
            </a:stretch>
          </p:blipFill>
          <p:spPr>
            <a:xfrm flipH="1">
              <a:off x="5687568" y="48470"/>
              <a:ext cx="1167052" cy="469075"/>
            </a:xfrm>
            <a:prstGeom prst="rect">
              <a:avLst/>
            </a:prstGeom>
            <a:noFill/>
            <a:ln>
              <a:noFill/>
            </a:ln>
          </p:spPr>
        </p:pic>
        <p:cxnSp>
          <p:nvCxnSpPr>
            <p:cNvPr id="348" name="Google Shape;348;p14"/>
            <p:cNvCxnSpPr>
              <a:stCxn id="347" idx="1"/>
              <a:endCxn id="349" idx="3"/>
            </p:cNvCxnSpPr>
            <p:nvPr/>
          </p:nvCxnSpPr>
          <p:spPr>
            <a:xfrm>
              <a:off x="6854620" y="283008"/>
              <a:ext cx="1612800" cy="2100"/>
            </a:xfrm>
            <a:prstGeom prst="straightConnector1">
              <a:avLst/>
            </a:prstGeom>
            <a:noFill/>
            <a:ln cap="flat" cmpd="thickThin" w="19050">
              <a:solidFill>
                <a:schemeClr val="lt2"/>
              </a:solidFill>
              <a:prstDash val="solid"/>
              <a:round/>
              <a:headEnd len="med" w="med" type="none"/>
              <a:tailEnd len="med" w="med" type="none"/>
            </a:ln>
          </p:spPr>
        </p:cxnSp>
        <p:pic>
          <p:nvPicPr>
            <p:cNvPr id="335" name="Google Shape;335;p14"/>
            <p:cNvPicPr preferRelativeResize="0"/>
            <p:nvPr/>
          </p:nvPicPr>
          <p:blipFill>
            <a:blip r:embed="rId6">
              <a:alphaModFix/>
            </a:blip>
            <a:stretch>
              <a:fillRect/>
            </a:stretch>
          </p:blipFill>
          <p:spPr>
            <a:xfrm flipH="1" rot="10800000">
              <a:off x="91440" y="91440"/>
              <a:ext cx="585800" cy="387375"/>
            </a:xfrm>
            <a:prstGeom prst="rect">
              <a:avLst/>
            </a:prstGeom>
            <a:noFill/>
            <a:ln>
              <a:noFill/>
            </a:ln>
          </p:spPr>
        </p:pic>
        <p:pic>
          <p:nvPicPr>
            <p:cNvPr id="349" name="Google Shape;349;p14"/>
            <p:cNvPicPr preferRelativeResize="0"/>
            <p:nvPr/>
          </p:nvPicPr>
          <p:blipFill>
            <a:blip r:embed="rId6">
              <a:alphaModFix/>
            </a:blip>
            <a:stretch>
              <a:fillRect/>
            </a:stretch>
          </p:blipFill>
          <p:spPr>
            <a:xfrm rot="10800000">
              <a:off x="8467344" y="91440"/>
              <a:ext cx="585800" cy="387375"/>
            </a:xfrm>
            <a:prstGeom prst="rect">
              <a:avLst/>
            </a:prstGeom>
            <a:noFill/>
            <a:ln>
              <a:noFill/>
            </a:ln>
          </p:spPr>
        </p:pic>
        <p:pic>
          <p:nvPicPr>
            <p:cNvPr id="350" name="Google Shape;350;p14"/>
            <p:cNvPicPr preferRelativeResize="0"/>
            <p:nvPr/>
          </p:nvPicPr>
          <p:blipFill>
            <a:blip r:embed="rId3">
              <a:alphaModFix/>
            </a:blip>
            <a:stretch>
              <a:fillRect/>
            </a:stretch>
          </p:blipFill>
          <p:spPr>
            <a:xfrm rot="-5400000">
              <a:off x="7830144" y="2337213"/>
              <a:ext cx="1859242" cy="469075"/>
            </a:xfrm>
            <a:prstGeom prst="rect">
              <a:avLst/>
            </a:prstGeom>
            <a:noFill/>
            <a:ln>
              <a:noFill/>
            </a:ln>
          </p:spPr>
        </p:pic>
        <p:cxnSp>
          <p:nvCxnSpPr>
            <p:cNvPr id="351" name="Google Shape;351;p14"/>
            <p:cNvCxnSpPr>
              <a:stCxn id="349" idx="0"/>
              <a:endCxn id="350" idx="3"/>
            </p:cNvCxnSpPr>
            <p:nvPr/>
          </p:nvCxnSpPr>
          <p:spPr>
            <a:xfrm flipH="1">
              <a:off x="8759644" y="478815"/>
              <a:ext cx="600" cy="1163400"/>
            </a:xfrm>
            <a:prstGeom prst="straightConnector1">
              <a:avLst/>
            </a:prstGeom>
            <a:noFill/>
            <a:ln cap="flat" cmpd="thickThin" w="19050">
              <a:solidFill>
                <a:schemeClr val="lt2"/>
              </a:solidFill>
              <a:prstDash val="solid"/>
              <a:round/>
              <a:headEnd len="med" w="med" type="none"/>
              <a:tailEnd len="med" w="med" type="none"/>
            </a:ln>
          </p:spPr>
        </p:cxnSp>
        <p:cxnSp>
          <p:nvCxnSpPr>
            <p:cNvPr id="352" name="Google Shape;352;p14"/>
            <p:cNvCxnSpPr>
              <a:stCxn id="350" idx="1"/>
              <a:endCxn id="343" idx="0"/>
            </p:cNvCxnSpPr>
            <p:nvPr/>
          </p:nvCxnSpPr>
          <p:spPr>
            <a:xfrm>
              <a:off x="8759765" y="3501371"/>
              <a:ext cx="600" cy="1162200"/>
            </a:xfrm>
            <a:prstGeom prst="straightConnector1">
              <a:avLst/>
            </a:prstGeom>
            <a:noFill/>
            <a:ln cap="flat" cmpd="thickThin" w="19050">
              <a:solidFill>
                <a:schemeClr val="lt2"/>
              </a:solidFill>
              <a:prstDash val="solid"/>
              <a:round/>
              <a:headEnd len="med" w="med" type="none"/>
              <a:tailEnd len="med" w="med" type="none"/>
            </a:ln>
          </p:spPr>
        </p:cxnSp>
      </p:grpSp>
      <p:sp>
        <p:nvSpPr>
          <p:cNvPr id="353" name="Google Shape;353;p14"/>
          <p:cNvSpPr txBox="1"/>
          <p:nvPr>
            <p:ph type="title"/>
          </p:nvPr>
        </p:nvSpPr>
        <p:spPr>
          <a:xfrm>
            <a:off x="1853925" y="3210597"/>
            <a:ext cx="2743200" cy="54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354" name="Google Shape;354;p14"/>
          <p:cNvSpPr txBox="1"/>
          <p:nvPr>
            <p:ph idx="1" type="subTitle"/>
          </p:nvPr>
        </p:nvSpPr>
        <p:spPr>
          <a:xfrm>
            <a:off x="1213875" y="1384203"/>
            <a:ext cx="4023300" cy="164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2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355" name="Google Shape;355;p14"/>
          <p:cNvSpPr/>
          <p:nvPr>
            <p:ph idx="2" type="pic"/>
          </p:nvPr>
        </p:nvSpPr>
        <p:spPr>
          <a:xfrm>
            <a:off x="6917583" y="2770632"/>
            <a:ext cx="1326000" cy="1655100"/>
          </a:xfrm>
          <a:prstGeom prst="rect">
            <a:avLst/>
          </a:prstGeom>
          <a:noFill/>
          <a:ln cap="flat" cmpd="thickThin" w="28575">
            <a:solidFill>
              <a:schemeClr val="lt2"/>
            </a:solidFill>
            <a:prstDash val="solid"/>
            <a:miter lim="8000"/>
            <a:headEnd len="sm" w="sm" type="none"/>
            <a:tailEnd len="sm" w="sm" type="none"/>
          </a:ln>
        </p:spPr>
      </p:sp>
      <p:sp>
        <p:nvSpPr>
          <p:cNvPr id="356" name="Google Shape;356;p14"/>
          <p:cNvSpPr/>
          <p:nvPr>
            <p:ph idx="3" type="pic"/>
          </p:nvPr>
        </p:nvSpPr>
        <p:spPr>
          <a:xfrm>
            <a:off x="5911746" y="722376"/>
            <a:ext cx="2331600" cy="1865400"/>
          </a:xfrm>
          <a:prstGeom prst="rect">
            <a:avLst/>
          </a:prstGeom>
          <a:noFill/>
          <a:ln cap="flat" cmpd="thickThin" w="28575">
            <a:solidFill>
              <a:schemeClr val="lt2"/>
            </a:solidFill>
            <a:prstDash val="solid"/>
            <a:miter lim="8000"/>
            <a:headEnd len="sm" w="sm" type="none"/>
            <a:tailEnd len="sm" w="sm" type="none"/>
          </a:ln>
        </p:spPr>
      </p:sp>
      <p:sp>
        <p:nvSpPr>
          <p:cNvPr id="357" name="Google Shape;357;p14"/>
          <p:cNvSpPr/>
          <p:nvPr>
            <p:ph idx="4" type="pic"/>
          </p:nvPr>
        </p:nvSpPr>
        <p:spPr>
          <a:xfrm>
            <a:off x="5911746" y="2770675"/>
            <a:ext cx="822900" cy="822900"/>
          </a:xfrm>
          <a:prstGeom prst="rect">
            <a:avLst/>
          </a:prstGeom>
          <a:noFill/>
          <a:ln cap="flat" cmpd="thickThin" w="28575">
            <a:solidFill>
              <a:schemeClr val="lt2"/>
            </a:solidFill>
            <a:prstDash val="solid"/>
            <a:miter lim="8000"/>
            <a:headEnd len="sm" w="sm" type="none"/>
            <a:tailEnd len="sm" w="sm" type="none"/>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58" name="Shape 358"/>
        <p:cNvGrpSpPr/>
        <p:nvPr/>
      </p:nvGrpSpPr>
      <p:grpSpPr>
        <a:xfrm>
          <a:off x="0" y="0"/>
          <a:ext cx="0" cy="0"/>
          <a:chOff x="0" y="0"/>
          <a:chExt cx="0" cy="0"/>
        </a:xfrm>
      </p:grpSpPr>
      <p:pic>
        <p:nvPicPr>
          <p:cNvPr id="359" name="Google Shape;359;p15"/>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360" name="Google Shape;360;p15"/>
          <p:cNvGrpSpPr/>
          <p:nvPr/>
        </p:nvGrpSpPr>
        <p:grpSpPr>
          <a:xfrm>
            <a:off x="91440" y="48470"/>
            <a:ext cx="8961704" cy="5043223"/>
            <a:chOff x="91440" y="48470"/>
            <a:chExt cx="8961704" cy="5043223"/>
          </a:xfrm>
        </p:grpSpPr>
        <p:pic>
          <p:nvPicPr>
            <p:cNvPr id="361" name="Google Shape;361;p15"/>
            <p:cNvPicPr preferRelativeResize="0"/>
            <p:nvPr/>
          </p:nvPicPr>
          <p:blipFill>
            <a:blip r:embed="rId3">
              <a:alphaModFix/>
            </a:blip>
            <a:stretch>
              <a:fillRect/>
            </a:stretch>
          </p:blipFill>
          <p:spPr>
            <a:xfrm flipH="1" rot="5400000">
              <a:off x="-545415" y="2337213"/>
              <a:ext cx="1859242" cy="469075"/>
            </a:xfrm>
            <a:prstGeom prst="rect">
              <a:avLst/>
            </a:prstGeom>
            <a:noFill/>
            <a:ln>
              <a:noFill/>
            </a:ln>
          </p:spPr>
        </p:pic>
        <p:cxnSp>
          <p:nvCxnSpPr>
            <p:cNvPr id="362" name="Google Shape;362;p15"/>
            <p:cNvCxnSpPr>
              <a:stCxn id="363" idx="0"/>
              <a:endCxn id="361" idx="3"/>
            </p:cNvCxnSpPr>
            <p:nvPr/>
          </p:nvCxnSpPr>
          <p:spPr>
            <a:xfrm>
              <a:off x="384340" y="478815"/>
              <a:ext cx="0" cy="1163400"/>
            </a:xfrm>
            <a:prstGeom prst="straightConnector1">
              <a:avLst/>
            </a:prstGeom>
            <a:noFill/>
            <a:ln cap="flat" cmpd="thinThick" w="19050">
              <a:solidFill>
                <a:schemeClr val="lt2"/>
              </a:solidFill>
              <a:prstDash val="solid"/>
              <a:round/>
              <a:headEnd len="med" w="med" type="none"/>
              <a:tailEnd len="med" w="med" type="none"/>
            </a:ln>
          </p:spPr>
        </p:cxnSp>
        <p:cxnSp>
          <p:nvCxnSpPr>
            <p:cNvPr id="364" name="Google Shape;364;p15"/>
            <p:cNvCxnSpPr>
              <a:stCxn id="361" idx="1"/>
              <a:endCxn id="365" idx="0"/>
            </p:cNvCxnSpPr>
            <p:nvPr/>
          </p:nvCxnSpPr>
          <p:spPr>
            <a:xfrm>
              <a:off x="384206" y="3501371"/>
              <a:ext cx="0" cy="1162200"/>
            </a:xfrm>
            <a:prstGeom prst="straightConnector1">
              <a:avLst/>
            </a:prstGeom>
            <a:noFill/>
            <a:ln cap="flat" cmpd="thinThick" w="19050">
              <a:solidFill>
                <a:schemeClr val="lt2"/>
              </a:solidFill>
              <a:prstDash val="solid"/>
              <a:round/>
              <a:headEnd len="med" w="med" type="none"/>
              <a:tailEnd len="med" w="med" type="none"/>
            </a:ln>
          </p:spPr>
        </p:cxnSp>
        <p:pic>
          <p:nvPicPr>
            <p:cNvPr id="366" name="Google Shape;366;p15"/>
            <p:cNvPicPr preferRelativeResize="0"/>
            <p:nvPr/>
          </p:nvPicPr>
          <p:blipFill>
            <a:blip r:embed="rId4">
              <a:alphaModFix/>
            </a:blip>
            <a:stretch>
              <a:fillRect/>
            </a:stretch>
          </p:blipFill>
          <p:spPr>
            <a:xfrm flipH="1" rot="10800000">
              <a:off x="3503572" y="4622593"/>
              <a:ext cx="2140233" cy="469100"/>
            </a:xfrm>
            <a:prstGeom prst="rect">
              <a:avLst/>
            </a:prstGeom>
            <a:noFill/>
            <a:ln>
              <a:noFill/>
            </a:ln>
          </p:spPr>
        </p:pic>
        <p:cxnSp>
          <p:nvCxnSpPr>
            <p:cNvPr id="367" name="Google Shape;367;p15"/>
            <p:cNvCxnSpPr>
              <a:stCxn id="365" idx="3"/>
              <a:endCxn id="368" idx="1"/>
            </p:cNvCxnSpPr>
            <p:nvPr/>
          </p:nvCxnSpPr>
          <p:spPr>
            <a:xfrm>
              <a:off x="677240" y="4857127"/>
              <a:ext cx="1610400" cy="0"/>
            </a:xfrm>
            <a:prstGeom prst="straightConnector1">
              <a:avLst/>
            </a:prstGeom>
            <a:noFill/>
            <a:ln cap="flat" cmpd="thinThick" w="19050">
              <a:solidFill>
                <a:schemeClr val="lt2"/>
              </a:solidFill>
              <a:prstDash val="solid"/>
              <a:round/>
              <a:headEnd len="med" w="med" type="none"/>
              <a:tailEnd len="med" w="med" type="none"/>
            </a:ln>
          </p:spPr>
        </p:cxnSp>
        <p:pic>
          <p:nvPicPr>
            <p:cNvPr id="368" name="Google Shape;368;p15"/>
            <p:cNvPicPr preferRelativeResize="0"/>
            <p:nvPr/>
          </p:nvPicPr>
          <p:blipFill>
            <a:blip r:embed="rId5">
              <a:alphaModFix/>
            </a:blip>
            <a:stretch>
              <a:fillRect/>
            </a:stretch>
          </p:blipFill>
          <p:spPr>
            <a:xfrm flipH="1" rot="10800000">
              <a:off x="2287690" y="4622618"/>
              <a:ext cx="1167052" cy="469075"/>
            </a:xfrm>
            <a:prstGeom prst="rect">
              <a:avLst/>
            </a:prstGeom>
            <a:noFill/>
            <a:ln>
              <a:noFill/>
            </a:ln>
          </p:spPr>
        </p:pic>
        <p:pic>
          <p:nvPicPr>
            <p:cNvPr id="369" name="Google Shape;369;p15"/>
            <p:cNvPicPr preferRelativeResize="0"/>
            <p:nvPr/>
          </p:nvPicPr>
          <p:blipFill>
            <a:blip r:embed="rId5">
              <a:alphaModFix/>
            </a:blip>
            <a:stretch>
              <a:fillRect/>
            </a:stretch>
          </p:blipFill>
          <p:spPr>
            <a:xfrm rot="10800000">
              <a:off x="5689258" y="4622618"/>
              <a:ext cx="1167052" cy="469075"/>
            </a:xfrm>
            <a:prstGeom prst="rect">
              <a:avLst/>
            </a:prstGeom>
            <a:noFill/>
            <a:ln>
              <a:noFill/>
            </a:ln>
          </p:spPr>
        </p:pic>
        <p:cxnSp>
          <p:nvCxnSpPr>
            <p:cNvPr id="370" name="Google Shape;370;p15"/>
            <p:cNvCxnSpPr>
              <a:stCxn id="369" idx="1"/>
              <a:endCxn id="371" idx="3"/>
            </p:cNvCxnSpPr>
            <p:nvPr/>
          </p:nvCxnSpPr>
          <p:spPr>
            <a:xfrm>
              <a:off x="6856310" y="4857155"/>
              <a:ext cx="1611000" cy="0"/>
            </a:xfrm>
            <a:prstGeom prst="straightConnector1">
              <a:avLst/>
            </a:prstGeom>
            <a:noFill/>
            <a:ln cap="flat" cmpd="thinThick" w="19050">
              <a:solidFill>
                <a:schemeClr val="lt2"/>
              </a:solidFill>
              <a:prstDash val="solid"/>
              <a:round/>
              <a:headEnd len="med" w="med" type="none"/>
              <a:tailEnd len="med" w="med" type="none"/>
            </a:ln>
          </p:spPr>
        </p:cxnSp>
        <p:pic>
          <p:nvPicPr>
            <p:cNvPr id="365" name="Google Shape;365;p15"/>
            <p:cNvPicPr preferRelativeResize="0"/>
            <p:nvPr/>
          </p:nvPicPr>
          <p:blipFill>
            <a:blip r:embed="rId6">
              <a:alphaModFix/>
            </a:blip>
            <a:stretch>
              <a:fillRect/>
            </a:stretch>
          </p:blipFill>
          <p:spPr>
            <a:xfrm>
              <a:off x="91440" y="4663440"/>
              <a:ext cx="585800" cy="387375"/>
            </a:xfrm>
            <a:prstGeom prst="rect">
              <a:avLst/>
            </a:prstGeom>
            <a:noFill/>
            <a:ln>
              <a:noFill/>
            </a:ln>
          </p:spPr>
        </p:pic>
        <p:pic>
          <p:nvPicPr>
            <p:cNvPr id="371" name="Google Shape;371;p15"/>
            <p:cNvPicPr preferRelativeResize="0"/>
            <p:nvPr/>
          </p:nvPicPr>
          <p:blipFill>
            <a:blip r:embed="rId6">
              <a:alphaModFix/>
            </a:blip>
            <a:stretch>
              <a:fillRect/>
            </a:stretch>
          </p:blipFill>
          <p:spPr>
            <a:xfrm flipH="1">
              <a:off x="8467344" y="4663440"/>
              <a:ext cx="585800" cy="387375"/>
            </a:xfrm>
            <a:prstGeom prst="rect">
              <a:avLst/>
            </a:prstGeom>
            <a:noFill/>
            <a:ln>
              <a:noFill/>
            </a:ln>
          </p:spPr>
        </p:pic>
        <p:pic>
          <p:nvPicPr>
            <p:cNvPr id="372" name="Google Shape;372;p15"/>
            <p:cNvPicPr preferRelativeResize="0"/>
            <p:nvPr/>
          </p:nvPicPr>
          <p:blipFill>
            <a:blip r:embed="rId4">
              <a:alphaModFix/>
            </a:blip>
            <a:stretch>
              <a:fillRect/>
            </a:stretch>
          </p:blipFill>
          <p:spPr>
            <a:xfrm>
              <a:off x="3501882" y="48470"/>
              <a:ext cx="2140233" cy="469100"/>
            </a:xfrm>
            <a:prstGeom prst="rect">
              <a:avLst/>
            </a:prstGeom>
            <a:noFill/>
            <a:ln>
              <a:noFill/>
            </a:ln>
          </p:spPr>
        </p:pic>
        <p:cxnSp>
          <p:nvCxnSpPr>
            <p:cNvPr id="373" name="Google Shape;373;p15"/>
            <p:cNvCxnSpPr>
              <a:stCxn id="363" idx="3"/>
              <a:endCxn id="374" idx="1"/>
            </p:cNvCxnSpPr>
            <p:nvPr/>
          </p:nvCxnSpPr>
          <p:spPr>
            <a:xfrm flipH="1" rot="10800000">
              <a:off x="677240" y="283027"/>
              <a:ext cx="1608900" cy="2100"/>
            </a:xfrm>
            <a:prstGeom prst="straightConnector1">
              <a:avLst/>
            </a:prstGeom>
            <a:noFill/>
            <a:ln cap="flat" cmpd="thickThin" w="19050">
              <a:solidFill>
                <a:schemeClr val="lt2"/>
              </a:solidFill>
              <a:prstDash val="solid"/>
              <a:round/>
              <a:headEnd len="med" w="med" type="none"/>
              <a:tailEnd len="med" w="med" type="none"/>
            </a:ln>
          </p:spPr>
        </p:cxnSp>
        <p:pic>
          <p:nvPicPr>
            <p:cNvPr id="374" name="Google Shape;374;p15"/>
            <p:cNvPicPr preferRelativeResize="0"/>
            <p:nvPr/>
          </p:nvPicPr>
          <p:blipFill>
            <a:blip r:embed="rId5">
              <a:alphaModFix/>
            </a:blip>
            <a:stretch>
              <a:fillRect/>
            </a:stretch>
          </p:blipFill>
          <p:spPr>
            <a:xfrm>
              <a:off x="2286000" y="48470"/>
              <a:ext cx="1167052" cy="469075"/>
            </a:xfrm>
            <a:prstGeom prst="rect">
              <a:avLst/>
            </a:prstGeom>
            <a:noFill/>
            <a:ln>
              <a:noFill/>
            </a:ln>
          </p:spPr>
        </p:pic>
        <p:pic>
          <p:nvPicPr>
            <p:cNvPr id="375" name="Google Shape;375;p15"/>
            <p:cNvPicPr preferRelativeResize="0"/>
            <p:nvPr/>
          </p:nvPicPr>
          <p:blipFill>
            <a:blip r:embed="rId5">
              <a:alphaModFix/>
            </a:blip>
            <a:stretch>
              <a:fillRect/>
            </a:stretch>
          </p:blipFill>
          <p:spPr>
            <a:xfrm flipH="1">
              <a:off x="5687568" y="48470"/>
              <a:ext cx="1167052" cy="469075"/>
            </a:xfrm>
            <a:prstGeom prst="rect">
              <a:avLst/>
            </a:prstGeom>
            <a:noFill/>
            <a:ln>
              <a:noFill/>
            </a:ln>
          </p:spPr>
        </p:pic>
        <p:cxnSp>
          <p:nvCxnSpPr>
            <p:cNvPr id="376" name="Google Shape;376;p15"/>
            <p:cNvCxnSpPr>
              <a:stCxn id="375" idx="1"/>
              <a:endCxn id="377" idx="3"/>
            </p:cNvCxnSpPr>
            <p:nvPr/>
          </p:nvCxnSpPr>
          <p:spPr>
            <a:xfrm>
              <a:off x="6854620" y="283008"/>
              <a:ext cx="1612800" cy="2100"/>
            </a:xfrm>
            <a:prstGeom prst="straightConnector1">
              <a:avLst/>
            </a:prstGeom>
            <a:noFill/>
            <a:ln cap="flat" cmpd="thickThin" w="19050">
              <a:solidFill>
                <a:schemeClr val="lt2"/>
              </a:solidFill>
              <a:prstDash val="solid"/>
              <a:round/>
              <a:headEnd len="med" w="med" type="none"/>
              <a:tailEnd len="med" w="med" type="none"/>
            </a:ln>
          </p:spPr>
        </p:cxnSp>
        <p:pic>
          <p:nvPicPr>
            <p:cNvPr id="363" name="Google Shape;363;p15"/>
            <p:cNvPicPr preferRelativeResize="0"/>
            <p:nvPr/>
          </p:nvPicPr>
          <p:blipFill>
            <a:blip r:embed="rId6">
              <a:alphaModFix/>
            </a:blip>
            <a:stretch>
              <a:fillRect/>
            </a:stretch>
          </p:blipFill>
          <p:spPr>
            <a:xfrm flipH="1" rot="10800000">
              <a:off x="91440" y="91440"/>
              <a:ext cx="585800" cy="387375"/>
            </a:xfrm>
            <a:prstGeom prst="rect">
              <a:avLst/>
            </a:prstGeom>
            <a:noFill/>
            <a:ln>
              <a:noFill/>
            </a:ln>
          </p:spPr>
        </p:pic>
        <p:pic>
          <p:nvPicPr>
            <p:cNvPr id="377" name="Google Shape;377;p15"/>
            <p:cNvPicPr preferRelativeResize="0"/>
            <p:nvPr/>
          </p:nvPicPr>
          <p:blipFill>
            <a:blip r:embed="rId6">
              <a:alphaModFix/>
            </a:blip>
            <a:stretch>
              <a:fillRect/>
            </a:stretch>
          </p:blipFill>
          <p:spPr>
            <a:xfrm rot="10800000">
              <a:off x="8467344" y="91440"/>
              <a:ext cx="585800" cy="387375"/>
            </a:xfrm>
            <a:prstGeom prst="rect">
              <a:avLst/>
            </a:prstGeom>
            <a:noFill/>
            <a:ln>
              <a:noFill/>
            </a:ln>
          </p:spPr>
        </p:pic>
        <p:pic>
          <p:nvPicPr>
            <p:cNvPr id="378" name="Google Shape;378;p15"/>
            <p:cNvPicPr preferRelativeResize="0"/>
            <p:nvPr/>
          </p:nvPicPr>
          <p:blipFill>
            <a:blip r:embed="rId3">
              <a:alphaModFix/>
            </a:blip>
            <a:stretch>
              <a:fillRect/>
            </a:stretch>
          </p:blipFill>
          <p:spPr>
            <a:xfrm rot="-5400000">
              <a:off x="7830144" y="2337213"/>
              <a:ext cx="1859242" cy="469075"/>
            </a:xfrm>
            <a:prstGeom prst="rect">
              <a:avLst/>
            </a:prstGeom>
            <a:noFill/>
            <a:ln>
              <a:noFill/>
            </a:ln>
          </p:spPr>
        </p:pic>
        <p:cxnSp>
          <p:nvCxnSpPr>
            <p:cNvPr id="379" name="Google Shape;379;p15"/>
            <p:cNvCxnSpPr>
              <a:stCxn id="377" idx="0"/>
              <a:endCxn id="378" idx="3"/>
            </p:cNvCxnSpPr>
            <p:nvPr/>
          </p:nvCxnSpPr>
          <p:spPr>
            <a:xfrm flipH="1">
              <a:off x="8759644" y="478815"/>
              <a:ext cx="600" cy="1163400"/>
            </a:xfrm>
            <a:prstGeom prst="straightConnector1">
              <a:avLst/>
            </a:prstGeom>
            <a:noFill/>
            <a:ln cap="flat" cmpd="thickThin" w="19050">
              <a:solidFill>
                <a:schemeClr val="lt2"/>
              </a:solidFill>
              <a:prstDash val="solid"/>
              <a:round/>
              <a:headEnd len="med" w="med" type="none"/>
              <a:tailEnd len="med" w="med" type="none"/>
            </a:ln>
          </p:spPr>
        </p:cxnSp>
        <p:cxnSp>
          <p:nvCxnSpPr>
            <p:cNvPr id="380" name="Google Shape;380;p15"/>
            <p:cNvCxnSpPr>
              <a:stCxn id="378" idx="1"/>
              <a:endCxn id="371" idx="0"/>
            </p:cNvCxnSpPr>
            <p:nvPr/>
          </p:nvCxnSpPr>
          <p:spPr>
            <a:xfrm>
              <a:off x="8759765" y="3501371"/>
              <a:ext cx="600" cy="1162200"/>
            </a:xfrm>
            <a:prstGeom prst="straightConnector1">
              <a:avLst/>
            </a:prstGeom>
            <a:noFill/>
            <a:ln cap="flat" cmpd="thickThin" w="19050">
              <a:solidFill>
                <a:schemeClr val="lt2"/>
              </a:solidFill>
              <a:prstDash val="solid"/>
              <a:round/>
              <a:headEnd len="med" w="med" type="none"/>
              <a:tailEnd len="med" w="med" type="none"/>
            </a:ln>
          </p:spPr>
        </p:cxnSp>
      </p:grpSp>
      <p:sp>
        <p:nvSpPr>
          <p:cNvPr id="381" name="Google Shape;381;p15"/>
          <p:cNvSpPr txBox="1"/>
          <p:nvPr>
            <p:ph type="title"/>
          </p:nvPr>
        </p:nvSpPr>
        <p:spPr>
          <a:xfrm>
            <a:off x="713225" y="539500"/>
            <a:ext cx="7717500" cy="594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382" name="Shape 382"/>
        <p:cNvGrpSpPr/>
        <p:nvPr/>
      </p:nvGrpSpPr>
      <p:grpSpPr>
        <a:xfrm>
          <a:off x="0" y="0"/>
          <a:ext cx="0" cy="0"/>
          <a:chOff x="0" y="0"/>
          <a:chExt cx="0" cy="0"/>
        </a:xfrm>
      </p:grpSpPr>
      <p:pic>
        <p:nvPicPr>
          <p:cNvPr id="383" name="Google Shape;383;p16"/>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384" name="Google Shape;384;p16"/>
          <p:cNvGrpSpPr/>
          <p:nvPr/>
        </p:nvGrpSpPr>
        <p:grpSpPr>
          <a:xfrm>
            <a:off x="91440" y="91440"/>
            <a:ext cx="8961704" cy="4963742"/>
            <a:chOff x="91440" y="91440"/>
            <a:chExt cx="8961704" cy="4963742"/>
          </a:xfrm>
        </p:grpSpPr>
        <p:grpSp>
          <p:nvGrpSpPr>
            <p:cNvPr id="385" name="Google Shape;385;p16"/>
            <p:cNvGrpSpPr/>
            <p:nvPr/>
          </p:nvGrpSpPr>
          <p:grpSpPr>
            <a:xfrm>
              <a:off x="384206" y="285127"/>
              <a:ext cx="8376159" cy="4572004"/>
              <a:chOff x="384206" y="285127"/>
              <a:chExt cx="8376159" cy="4572004"/>
            </a:xfrm>
          </p:grpSpPr>
          <p:cxnSp>
            <p:nvCxnSpPr>
              <p:cNvPr id="386" name="Google Shape;386;p16"/>
              <p:cNvCxnSpPr>
                <a:stCxn id="387" idx="2"/>
                <a:endCxn id="388" idx="3"/>
              </p:cNvCxnSpPr>
              <p:nvPr/>
            </p:nvCxnSpPr>
            <p:spPr>
              <a:xfrm>
                <a:off x="384340" y="478815"/>
                <a:ext cx="0" cy="1163400"/>
              </a:xfrm>
              <a:prstGeom prst="straightConnector1">
                <a:avLst/>
              </a:prstGeom>
              <a:noFill/>
              <a:ln cap="flat" cmpd="thinThick" w="19050">
                <a:solidFill>
                  <a:schemeClr val="lt2"/>
                </a:solidFill>
                <a:prstDash val="solid"/>
                <a:round/>
                <a:headEnd len="med" w="med" type="none"/>
                <a:tailEnd len="med" w="med" type="none"/>
              </a:ln>
            </p:spPr>
          </p:cxnSp>
          <p:cxnSp>
            <p:nvCxnSpPr>
              <p:cNvPr id="389" name="Google Shape;389;p16"/>
              <p:cNvCxnSpPr>
                <a:stCxn id="388" idx="1"/>
                <a:endCxn id="390" idx="2"/>
              </p:cNvCxnSpPr>
              <p:nvPr/>
            </p:nvCxnSpPr>
            <p:spPr>
              <a:xfrm>
                <a:off x="384206" y="3501371"/>
                <a:ext cx="0" cy="1162200"/>
              </a:xfrm>
              <a:prstGeom prst="straightConnector1">
                <a:avLst/>
              </a:prstGeom>
              <a:noFill/>
              <a:ln cap="flat" cmpd="thinThick" w="19050">
                <a:solidFill>
                  <a:schemeClr val="lt2"/>
                </a:solidFill>
                <a:prstDash val="solid"/>
                <a:round/>
                <a:headEnd len="med" w="med" type="none"/>
                <a:tailEnd len="med" w="med" type="none"/>
              </a:ln>
            </p:spPr>
          </p:cxnSp>
          <p:cxnSp>
            <p:nvCxnSpPr>
              <p:cNvPr id="391" name="Google Shape;391;p16"/>
              <p:cNvCxnSpPr>
                <a:stCxn id="390" idx="3"/>
                <a:endCxn id="392" idx="1"/>
              </p:cNvCxnSpPr>
              <p:nvPr/>
            </p:nvCxnSpPr>
            <p:spPr>
              <a:xfrm>
                <a:off x="677240" y="4857127"/>
                <a:ext cx="1783800" cy="0"/>
              </a:xfrm>
              <a:prstGeom prst="straightConnector1">
                <a:avLst/>
              </a:prstGeom>
              <a:noFill/>
              <a:ln cap="flat" cmpd="thinThick" w="19050">
                <a:solidFill>
                  <a:schemeClr val="lt2"/>
                </a:solidFill>
                <a:prstDash val="solid"/>
                <a:round/>
                <a:headEnd len="med" w="med" type="none"/>
                <a:tailEnd len="med" w="med" type="none"/>
              </a:ln>
            </p:spPr>
          </p:cxnSp>
          <p:cxnSp>
            <p:nvCxnSpPr>
              <p:cNvPr id="393" name="Google Shape;393;p16"/>
              <p:cNvCxnSpPr>
                <a:stCxn id="394" idx="1"/>
                <a:endCxn id="395" idx="3"/>
              </p:cNvCxnSpPr>
              <p:nvPr/>
            </p:nvCxnSpPr>
            <p:spPr>
              <a:xfrm>
                <a:off x="6682984" y="4857132"/>
                <a:ext cx="1784400" cy="0"/>
              </a:xfrm>
              <a:prstGeom prst="straightConnector1">
                <a:avLst/>
              </a:prstGeom>
              <a:noFill/>
              <a:ln cap="flat" cmpd="thinThick" w="19050">
                <a:solidFill>
                  <a:schemeClr val="lt2"/>
                </a:solidFill>
                <a:prstDash val="solid"/>
                <a:round/>
                <a:headEnd len="med" w="med" type="none"/>
                <a:tailEnd len="med" w="med" type="none"/>
              </a:ln>
            </p:spPr>
          </p:cxnSp>
          <p:cxnSp>
            <p:nvCxnSpPr>
              <p:cNvPr id="396" name="Google Shape;396;p16"/>
              <p:cNvCxnSpPr>
                <a:stCxn id="387" idx="3"/>
                <a:endCxn id="397" idx="1"/>
              </p:cNvCxnSpPr>
              <p:nvPr/>
            </p:nvCxnSpPr>
            <p:spPr>
              <a:xfrm>
                <a:off x="677240" y="285127"/>
                <a:ext cx="1783800" cy="6900"/>
              </a:xfrm>
              <a:prstGeom prst="straightConnector1">
                <a:avLst/>
              </a:prstGeom>
              <a:noFill/>
              <a:ln cap="flat" cmpd="thickThin" w="19050">
                <a:solidFill>
                  <a:schemeClr val="lt2"/>
                </a:solidFill>
                <a:prstDash val="solid"/>
                <a:round/>
                <a:headEnd len="med" w="med" type="none"/>
                <a:tailEnd len="med" w="med" type="none"/>
              </a:ln>
            </p:spPr>
          </p:cxnSp>
          <p:cxnSp>
            <p:nvCxnSpPr>
              <p:cNvPr id="398" name="Google Shape;398;p16"/>
              <p:cNvCxnSpPr>
                <a:stCxn id="399" idx="1"/>
                <a:endCxn id="400" idx="3"/>
              </p:cNvCxnSpPr>
              <p:nvPr/>
            </p:nvCxnSpPr>
            <p:spPr>
              <a:xfrm flipH="1" rot="10800000">
                <a:off x="6682984" y="285207"/>
                <a:ext cx="1784400" cy="6900"/>
              </a:xfrm>
              <a:prstGeom prst="straightConnector1">
                <a:avLst/>
              </a:prstGeom>
              <a:noFill/>
              <a:ln cap="flat" cmpd="thickThin" w="19050">
                <a:solidFill>
                  <a:schemeClr val="lt2"/>
                </a:solidFill>
                <a:prstDash val="solid"/>
                <a:round/>
                <a:headEnd len="med" w="med" type="none"/>
                <a:tailEnd len="med" w="med" type="none"/>
              </a:ln>
            </p:spPr>
          </p:cxnSp>
          <p:cxnSp>
            <p:nvCxnSpPr>
              <p:cNvPr id="401" name="Google Shape;401;p16"/>
              <p:cNvCxnSpPr>
                <a:stCxn id="400" idx="2"/>
                <a:endCxn id="402" idx="3"/>
              </p:cNvCxnSpPr>
              <p:nvPr/>
            </p:nvCxnSpPr>
            <p:spPr>
              <a:xfrm flipH="1">
                <a:off x="8759644" y="478815"/>
                <a:ext cx="600" cy="1163400"/>
              </a:xfrm>
              <a:prstGeom prst="straightConnector1">
                <a:avLst/>
              </a:prstGeom>
              <a:noFill/>
              <a:ln cap="flat" cmpd="thickThin" w="19050">
                <a:solidFill>
                  <a:schemeClr val="lt2"/>
                </a:solidFill>
                <a:prstDash val="solid"/>
                <a:round/>
                <a:headEnd len="med" w="med" type="none"/>
                <a:tailEnd len="med" w="med" type="none"/>
              </a:ln>
            </p:spPr>
          </p:cxnSp>
          <p:cxnSp>
            <p:nvCxnSpPr>
              <p:cNvPr id="403" name="Google Shape;403;p16"/>
              <p:cNvCxnSpPr>
                <a:stCxn id="402" idx="1"/>
                <a:endCxn id="395" idx="2"/>
              </p:cNvCxnSpPr>
              <p:nvPr/>
            </p:nvCxnSpPr>
            <p:spPr>
              <a:xfrm>
                <a:off x="8759765" y="3501371"/>
                <a:ext cx="600" cy="1162200"/>
              </a:xfrm>
              <a:prstGeom prst="straightConnector1">
                <a:avLst/>
              </a:prstGeom>
              <a:noFill/>
              <a:ln cap="flat" cmpd="thickThin" w="19050">
                <a:solidFill>
                  <a:schemeClr val="lt2"/>
                </a:solidFill>
                <a:prstDash val="solid"/>
                <a:round/>
                <a:headEnd len="med" w="med" type="none"/>
                <a:tailEnd len="med" w="med" type="none"/>
              </a:ln>
            </p:spPr>
          </p:cxnSp>
        </p:grpSp>
        <p:grpSp>
          <p:nvGrpSpPr>
            <p:cNvPr id="404" name="Google Shape;404;p16"/>
            <p:cNvGrpSpPr/>
            <p:nvPr/>
          </p:nvGrpSpPr>
          <p:grpSpPr>
            <a:xfrm>
              <a:off x="91440" y="91440"/>
              <a:ext cx="8961704" cy="4963742"/>
              <a:chOff x="91440" y="91440"/>
              <a:chExt cx="8961704" cy="4963742"/>
            </a:xfrm>
          </p:grpSpPr>
          <p:pic>
            <p:nvPicPr>
              <p:cNvPr id="388" name="Google Shape;388;p16"/>
              <p:cNvPicPr preferRelativeResize="0"/>
              <p:nvPr/>
            </p:nvPicPr>
            <p:blipFill>
              <a:blip r:embed="rId3">
                <a:alphaModFix/>
              </a:blip>
              <a:stretch>
                <a:fillRect/>
              </a:stretch>
            </p:blipFill>
            <p:spPr>
              <a:xfrm rot="-5400000">
                <a:off x="-545415" y="2337213"/>
                <a:ext cx="1859242" cy="469075"/>
              </a:xfrm>
              <a:prstGeom prst="rect">
                <a:avLst/>
              </a:prstGeom>
              <a:noFill/>
              <a:ln>
                <a:noFill/>
              </a:ln>
            </p:spPr>
          </p:pic>
          <p:pic>
            <p:nvPicPr>
              <p:cNvPr id="390" name="Google Shape;390;p16"/>
              <p:cNvPicPr preferRelativeResize="0"/>
              <p:nvPr/>
            </p:nvPicPr>
            <p:blipFill>
              <a:blip r:embed="rId4">
                <a:alphaModFix/>
              </a:blip>
              <a:stretch>
                <a:fillRect/>
              </a:stretch>
            </p:blipFill>
            <p:spPr>
              <a:xfrm flipH="1" rot="10800000">
                <a:off x="91440" y="4663440"/>
                <a:ext cx="585800" cy="387375"/>
              </a:xfrm>
              <a:prstGeom prst="rect">
                <a:avLst/>
              </a:prstGeom>
              <a:noFill/>
              <a:ln>
                <a:noFill/>
              </a:ln>
            </p:spPr>
          </p:pic>
          <p:pic>
            <p:nvPicPr>
              <p:cNvPr id="395" name="Google Shape;395;p16"/>
              <p:cNvPicPr preferRelativeResize="0"/>
              <p:nvPr/>
            </p:nvPicPr>
            <p:blipFill>
              <a:blip r:embed="rId4">
                <a:alphaModFix/>
              </a:blip>
              <a:stretch>
                <a:fillRect/>
              </a:stretch>
            </p:blipFill>
            <p:spPr>
              <a:xfrm rot="10800000">
                <a:off x="8467344" y="4663440"/>
                <a:ext cx="585800" cy="387375"/>
              </a:xfrm>
              <a:prstGeom prst="rect">
                <a:avLst/>
              </a:prstGeom>
              <a:noFill/>
              <a:ln>
                <a:noFill/>
              </a:ln>
            </p:spPr>
          </p:pic>
          <p:pic>
            <p:nvPicPr>
              <p:cNvPr id="387" name="Google Shape;387;p16"/>
              <p:cNvPicPr preferRelativeResize="0"/>
              <p:nvPr/>
            </p:nvPicPr>
            <p:blipFill>
              <a:blip r:embed="rId4">
                <a:alphaModFix/>
              </a:blip>
              <a:stretch>
                <a:fillRect/>
              </a:stretch>
            </p:blipFill>
            <p:spPr>
              <a:xfrm>
                <a:off x="91440" y="91440"/>
                <a:ext cx="585800" cy="387375"/>
              </a:xfrm>
              <a:prstGeom prst="rect">
                <a:avLst/>
              </a:prstGeom>
              <a:noFill/>
              <a:ln>
                <a:noFill/>
              </a:ln>
            </p:spPr>
          </p:pic>
          <p:pic>
            <p:nvPicPr>
              <p:cNvPr id="400" name="Google Shape;400;p16"/>
              <p:cNvPicPr preferRelativeResize="0"/>
              <p:nvPr/>
            </p:nvPicPr>
            <p:blipFill>
              <a:blip r:embed="rId4">
                <a:alphaModFix/>
              </a:blip>
              <a:stretch>
                <a:fillRect/>
              </a:stretch>
            </p:blipFill>
            <p:spPr>
              <a:xfrm flipH="1">
                <a:off x="8467344" y="91440"/>
                <a:ext cx="585800" cy="387375"/>
              </a:xfrm>
              <a:prstGeom prst="rect">
                <a:avLst/>
              </a:prstGeom>
              <a:noFill/>
              <a:ln>
                <a:noFill/>
              </a:ln>
            </p:spPr>
          </p:pic>
          <p:pic>
            <p:nvPicPr>
              <p:cNvPr id="402" name="Google Shape;402;p16"/>
              <p:cNvPicPr preferRelativeResize="0"/>
              <p:nvPr/>
            </p:nvPicPr>
            <p:blipFill>
              <a:blip r:embed="rId3">
                <a:alphaModFix/>
              </a:blip>
              <a:stretch>
                <a:fillRect/>
              </a:stretch>
            </p:blipFill>
            <p:spPr>
              <a:xfrm flipH="1" rot="5400000">
                <a:off x="7830144" y="2337213"/>
                <a:ext cx="1859242" cy="469075"/>
              </a:xfrm>
              <a:prstGeom prst="rect">
                <a:avLst/>
              </a:prstGeom>
              <a:noFill/>
              <a:ln>
                <a:noFill/>
              </a:ln>
            </p:spPr>
          </p:pic>
          <p:grpSp>
            <p:nvGrpSpPr>
              <p:cNvPr id="405" name="Google Shape;405;p16"/>
              <p:cNvGrpSpPr/>
              <p:nvPr/>
            </p:nvGrpSpPr>
            <p:grpSpPr>
              <a:xfrm>
                <a:off x="2461016" y="94057"/>
                <a:ext cx="4221968" cy="396100"/>
                <a:chOff x="2461016" y="94057"/>
                <a:chExt cx="4221968" cy="396100"/>
              </a:xfrm>
            </p:grpSpPr>
            <p:pic>
              <p:nvPicPr>
                <p:cNvPr id="397" name="Google Shape;397;p16"/>
                <p:cNvPicPr preferRelativeResize="0"/>
                <p:nvPr/>
              </p:nvPicPr>
              <p:blipFill>
                <a:blip r:embed="rId5">
                  <a:alphaModFix/>
                </a:blip>
                <a:stretch>
                  <a:fillRect/>
                </a:stretch>
              </p:blipFill>
              <p:spPr>
                <a:xfrm>
                  <a:off x="2461016" y="94057"/>
                  <a:ext cx="985491" cy="396100"/>
                </a:xfrm>
                <a:prstGeom prst="rect">
                  <a:avLst/>
                </a:prstGeom>
                <a:noFill/>
                <a:ln>
                  <a:noFill/>
                </a:ln>
              </p:spPr>
            </p:pic>
            <p:pic>
              <p:nvPicPr>
                <p:cNvPr id="399" name="Google Shape;399;p16"/>
                <p:cNvPicPr preferRelativeResize="0"/>
                <p:nvPr/>
              </p:nvPicPr>
              <p:blipFill>
                <a:blip r:embed="rId5">
                  <a:alphaModFix/>
                </a:blip>
                <a:stretch>
                  <a:fillRect/>
                </a:stretch>
              </p:blipFill>
              <p:spPr>
                <a:xfrm flipH="1">
                  <a:off x="5697493" y="94057"/>
                  <a:ext cx="985491" cy="396100"/>
                </a:xfrm>
                <a:prstGeom prst="rect">
                  <a:avLst/>
                </a:prstGeom>
                <a:noFill/>
                <a:ln>
                  <a:noFill/>
                </a:ln>
              </p:spPr>
            </p:pic>
            <p:pic>
              <p:nvPicPr>
                <p:cNvPr id="406" name="Google Shape;406;p16"/>
                <p:cNvPicPr preferRelativeResize="0"/>
                <p:nvPr/>
              </p:nvPicPr>
              <p:blipFill>
                <a:blip r:embed="rId6">
                  <a:alphaModFix/>
                </a:blip>
                <a:stretch>
                  <a:fillRect/>
                </a:stretch>
              </p:blipFill>
              <p:spPr>
                <a:xfrm>
                  <a:off x="3512489" y="94057"/>
                  <a:ext cx="2119022" cy="396100"/>
                </a:xfrm>
                <a:prstGeom prst="rect">
                  <a:avLst/>
                </a:prstGeom>
                <a:noFill/>
                <a:ln>
                  <a:noFill/>
                </a:ln>
              </p:spPr>
            </p:pic>
          </p:grpSp>
          <p:grpSp>
            <p:nvGrpSpPr>
              <p:cNvPr id="407" name="Google Shape;407;p16"/>
              <p:cNvGrpSpPr/>
              <p:nvPr/>
            </p:nvGrpSpPr>
            <p:grpSpPr>
              <a:xfrm>
                <a:off x="2461016" y="4659082"/>
                <a:ext cx="4221968" cy="396100"/>
                <a:chOff x="2461016" y="4659082"/>
                <a:chExt cx="4221968" cy="396100"/>
              </a:xfrm>
            </p:grpSpPr>
            <p:pic>
              <p:nvPicPr>
                <p:cNvPr id="394" name="Google Shape;394;p16"/>
                <p:cNvPicPr preferRelativeResize="0"/>
                <p:nvPr/>
              </p:nvPicPr>
              <p:blipFill>
                <a:blip r:embed="rId5">
                  <a:alphaModFix/>
                </a:blip>
                <a:stretch>
                  <a:fillRect/>
                </a:stretch>
              </p:blipFill>
              <p:spPr>
                <a:xfrm rot="10800000">
                  <a:off x="5697493" y="4659082"/>
                  <a:ext cx="985491" cy="396100"/>
                </a:xfrm>
                <a:prstGeom prst="rect">
                  <a:avLst/>
                </a:prstGeom>
                <a:noFill/>
                <a:ln>
                  <a:noFill/>
                </a:ln>
              </p:spPr>
            </p:pic>
            <p:pic>
              <p:nvPicPr>
                <p:cNvPr id="392" name="Google Shape;392;p16"/>
                <p:cNvPicPr preferRelativeResize="0"/>
                <p:nvPr/>
              </p:nvPicPr>
              <p:blipFill>
                <a:blip r:embed="rId5">
                  <a:alphaModFix/>
                </a:blip>
                <a:stretch>
                  <a:fillRect/>
                </a:stretch>
              </p:blipFill>
              <p:spPr>
                <a:xfrm flipH="1" rot="10800000">
                  <a:off x="2461016" y="4659082"/>
                  <a:ext cx="985491" cy="396100"/>
                </a:xfrm>
                <a:prstGeom prst="rect">
                  <a:avLst/>
                </a:prstGeom>
                <a:noFill/>
                <a:ln>
                  <a:noFill/>
                </a:ln>
              </p:spPr>
            </p:pic>
            <p:pic>
              <p:nvPicPr>
                <p:cNvPr id="408" name="Google Shape;408;p16"/>
                <p:cNvPicPr preferRelativeResize="0"/>
                <p:nvPr/>
              </p:nvPicPr>
              <p:blipFill>
                <a:blip r:embed="rId6">
                  <a:alphaModFix/>
                </a:blip>
                <a:stretch>
                  <a:fillRect/>
                </a:stretch>
              </p:blipFill>
              <p:spPr>
                <a:xfrm rot="10800000">
                  <a:off x="3512489" y="4659082"/>
                  <a:ext cx="2119022" cy="396100"/>
                </a:xfrm>
                <a:prstGeom prst="rect">
                  <a:avLst/>
                </a:prstGeom>
                <a:noFill/>
                <a:ln>
                  <a:noFill/>
                </a:ln>
              </p:spPr>
            </p:pic>
          </p:grpSp>
        </p:grpSp>
      </p:grpSp>
      <p:sp>
        <p:nvSpPr>
          <p:cNvPr id="409" name="Google Shape;409;p16"/>
          <p:cNvSpPr txBox="1"/>
          <p:nvPr>
            <p:ph type="title"/>
          </p:nvPr>
        </p:nvSpPr>
        <p:spPr>
          <a:xfrm>
            <a:off x="713225" y="539500"/>
            <a:ext cx="7717500" cy="594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1_1">
    <p:spTree>
      <p:nvGrpSpPr>
        <p:cNvPr id="410" name="Shape 410"/>
        <p:cNvGrpSpPr/>
        <p:nvPr/>
      </p:nvGrpSpPr>
      <p:grpSpPr>
        <a:xfrm>
          <a:off x="0" y="0"/>
          <a:ext cx="0" cy="0"/>
          <a:chOff x="0" y="0"/>
          <a:chExt cx="0" cy="0"/>
        </a:xfrm>
      </p:grpSpPr>
      <p:pic>
        <p:nvPicPr>
          <p:cNvPr id="411" name="Google Shape;411;p17"/>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412" name="Google Shape;412;p17"/>
          <p:cNvGrpSpPr/>
          <p:nvPr/>
        </p:nvGrpSpPr>
        <p:grpSpPr>
          <a:xfrm>
            <a:off x="186300" y="40302"/>
            <a:ext cx="8771538" cy="5068620"/>
            <a:chOff x="186300" y="40302"/>
            <a:chExt cx="8771538" cy="5068620"/>
          </a:xfrm>
        </p:grpSpPr>
        <p:cxnSp>
          <p:nvCxnSpPr>
            <p:cNvPr id="413" name="Google Shape;413;p17"/>
            <p:cNvCxnSpPr>
              <a:stCxn id="414" idx="3"/>
              <a:endCxn id="415" idx="3"/>
            </p:cNvCxnSpPr>
            <p:nvPr/>
          </p:nvCxnSpPr>
          <p:spPr>
            <a:xfrm>
              <a:off x="384340" y="727977"/>
              <a:ext cx="0" cy="784200"/>
            </a:xfrm>
            <a:prstGeom prst="straightConnector1">
              <a:avLst/>
            </a:prstGeom>
            <a:noFill/>
            <a:ln cap="flat" cmpd="thinThick" w="19050">
              <a:solidFill>
                <a:schemeClr val="lt2"/>
              </a:solidFill>
              <a:prstDash val="solid"/>
              <a:round/>
              <a:headEnd len="med" w="med" type="none"/>
              <a:tailEnd len="med" w="med" type="none"/>
            </a:ln>
          </p:spPr>
        </p:cxnSp>
        <p:cxnSp>
          <p:nvCxnSpPr>
            <p:cNvPr id="416" name="Google Shape;416;p17"/>
            <p:cNvCxnSpPr>
              <a:stCxn id="415" idx="1"/>
              <a:endCxn id="417" idx="3"/>
            </p:cNvCxnSpPr>
            <p:nvPr/>
          </p:nvCxnSpPr>
          <p:spPr>
            <a:xfrm>
              <a:off x="384350" y="3631261"/>
              <a:ext cx="0" cy="784200"/>
            </a:xfrm>
            <a:prstGeom prst="straightConnector1">
              <a:avLst/>
            </a:prstGeom>
            <a:noFill/>
            <a:ln cap="flat" cmpd="thinThick" w="19050">
              <a:solidFill>
                <a:schemeClr val="lt2"/>
              </a:solidFill>
              <a:prstDash val="solid"/>
              <a:round/>
              <a:headEnd len="med" w="med" type="none"/>
              <a:tailEnd len="med" w="med" type="none"/>
            </a:ln>
          </p:spPr>
        </p:cxnSp>
        <p:cxnSp>
          <p:nvCxnSpPr>
            <p:cNvPr id="418" name="Google Shape;418;p17"/>
            <p:cNvCxnSpPr>
              <a:endCxn id="419" idx="3"/>
            </p:cNvCxnSpPr>
            <p:nvPr/>
          </p:nvCxnSpPr>
          <p:spPr>
            <a:xfrm>
              <a:off x="536216" y="4857118"/>
              <a:ext cx="1924800" cy="0"/>
            </a:xfrm>
            <a:prstGeom prst="straightConnector1">
              <a:avLst/>
            </a:prstGeom>
            <a:noFill/>
            <a:ln cap="flat" cmpd="thinThick" w="19050">
              <a:solidFill>
                <a:schemeClr val="lt2"/>
              </a:solidFill>
              <a:prstDash val="solid"/>
              <a:round/>
              <a:headEnd len="med" w="med" type="none"/>
              <a:tailEnd len="med" w="med" type="none"/>
            </a:ln>
          </p:spPr>
        </p:cxnSp>
        <p:cxnSp>
          <p:nvCxnSpPr>
            <p:cNvPr id="420" name="Google Shape;420;p17"/>
            <p:cNvCxnSpPr>
              <a:stCxn id="421" idx="3"/>
            </p:cNvCxnSpPr>
            <p:nvPr/>
          </p:nvCxnSpPr>
          <p:spPr>
            <a:xfrm>
              <a:off x="6682984" y="4857118"/>
              <a:ext cx="1936500" cy="0"/>
            </a:xfrm>
            <a:prstGeom prst="straightConnector1">
              <a:avLst/>
            </a:prstGeom>
            <a:noFill/>
            <a:ln cap="flat" cmpd="thinThick" w="19050">
              <a:solidFill>
                <a:schemeClr val="lt2"/>
              </a:solidFill>
              <a:prstDash val="solid"/>
              <a:round/>
              <a:headEnd len="med" w="med" type="none"/>
              <a:tailEnd len="med" w="med" type="none"/>
            </a:ln>
          </p:spPr>
        </p:cxnSp>
        <p:cxnSp>
          <p:nvCxnSpPr>
            <p:cNvPr id="422" name="Google Shape;422;p17"/>
            <p:cNvCxnSpPr>
              <a:endCxn id="423" idx="3"/>
            </p:cNvCxnSpPr>
            <p:nvPr/>
          </p:nvCxnSpPr>
          <p:spPr>
            <a:xfrm>
              <a:off x="530816" y="292107"/>
              <a:ext cx="1930200" cy="0"/>
            </a:xfrm>
            <a:prstGeom prst="straightConnector1">
              <a:avLst/>
            </a:prstGeom>
            <a:noFill/>
            <a:ln cap="flat" cmpd="thickThin" w="19050">
              <a:solidFill>
                <a:schemeClr val="lt2"/>
              </a:solidFill>
              <a:prstDash val="solid"/>
              <a:round/>
              <a:headEnd len="med" w="med" type="none"/>
              <a:tailEnd len="med" w="med" type="none"/>
            </a:ln>
          </p:spPr>
        </p:cxnSp>
        <p:cxnSp>
          <p:nvCxnSpPr>
            <p:cNvPr id="424" name="Google Shape;424;p17"/>
            <p:cNvCxnSpPr>
              <a:stCxn id="425" idx="3"/>
            </p:cNvCxnSpPr>
            <p:nvPr/>
          </p:nvCxnSpPr>
          <p:spPr>
            <a:xfrm>
              <a:off x="6682984" y="292107"/>
              <a:ext cx="1925400" cy="0"/>
            </a:xfrm>
            <a:prstGeom prst="straightConnector1">
              <a:avLst/>
            </a:prstGeom>
            <a:noFill/>
            <a:ln cap="flat" cmpd="thickThin" w="19050">
              <a:solidFill>
                <a:schemeClr val="lt2"/>
              </a:solidFill>
              <a:prstDash val="solid"/>
              <a:round/>
              <a:headEnd len="med" w="med" type="none"/>
              <a:tailEnd len="med" w="med" type="none"/>
            </a:ln>
          </p:spPr>
        </p:cxnSp>
        <p:cxnSp>
          <p:nvCxnSpPr>
            <p:cNvPr id="426" name="Google Shape;426;p17"/>
            <p:cNvCxnSpPr>
              <a:stCxn id="427" idx="3"/>
              <a:endCxn id="428" idx="3"/>
            </p:cNvCxnSpPr>
            <p:nvPr/>
          </p:nvCxnSpPr>
          <p:spPr>
            <a:xfrm>
              <a:off x="8759665" y="727977"/>
              <a:ext cx="0" cy="784200"/>
            </a:xfrm>
            <a:prstGeom prst="straightConnector1">
              <a:avLst/>
            </a:prstGeom>
            <a:noFill/>
            <a:ln cap="flat" cmpd="thickThin" w="19050">
              <a:solidFill>
                <a:schemeClr val="lt2"/>
              </a:solidFill>
              <a:prstDash val="solid"/>
              <a:round/>
              <a:headEnd len="med" w="med" type="none"/>
              <a:tailEnd len="med" w="med" type="none"/>
            </a:ln>
          </p:spPr>
        </p:cxnSp>
        <p:cxnSp>
          <p:nvCxnSpPr>
            <p:cNvPr id="429" name="Google Shape;429;p17"/>
            <p:cNvCxnSpPr>
              <a:stCxn id="428" idx="1"/>
              <a:endCxn id="430" idx="3"/>
            </p:cNvCxnSpPr>
            <p:nvPr/>
          </p:nvCxnSpPr>
          <p:spPr>
            <a:xfrm>
              <a:off x="8759788" y="3631261"/>
              <a:ext cx="0" cy="784200"/>
            </a:xfrm>
            <a:prstGeom prst="straightConnector1">
              <a:avLst/>
            </a:prstGeom>
            <a:noFill/>
            <a:ln cap="flat" cmpd="thickThin" w="19050">
              <a:solidFill>
                <a:schemeClr val="lt2"/>
              </a:solidFill>
              <a:prstDash val="solid"/>
              <a:round/>
              <a:headEnd len="med" w="med" type="none"/>
              <a:tailEnd len="med" w="med" type="none"/>
            </a:ln>
          </p:spPr>
        </p:cxnSp>
        <p:grpSp>
          <p:nvGrpSpPr>
            <p:cNvPr id="431" name="Google Shape;431;p17"/>
            <p:cNvGrpSpPr/>
            <p:nvPr/>
          </p:nvGrpSpPr>
          <p:grpSpPr>
            <a:xfrm>
              <a:off x="186300" y="40302"/>
              <a:ext cx="8771538" cy="5068620"/>
              <a:chOff x="186300" y="40302"/>
              <a:chExt cx="8771538" cy="5068620"/>
            </a:xfrm>
          </p:grpSpPr>
          <p:pic>
            <p:nvPicPr>
              <p:cNvPr id="417" name="Google Shape;417;p17"/>
              <p:cNvPicPr preferRelativeResize="0"/>
              <p:nvPr/>
            </p:nvPicPr>
            <p:blipFill>
              <a:blip r:embed="rId3">
                <a:alphaModFix/>
              </a:blip>
              <a:stretch>
                <a:fillRect/>
              </a:stretch>
            </p:blipFill>
            <p:spPr>
              <a:xfrm flipH="1" rot="5400000">
                <a:off x="91303" y="4514740"/>
                <a:ext cx="585800" cy="387375"/>
              </a:xfrm>
              <a:prstGeom prst="rect">
                <a:avLst/>
              </a:prstGeom>
              <a:noFill/>
              <a:ln>
                <a:noFill/>
              </a:ln>
            </p:spPr>
          </p:pic>
          <p:pic>
            <p:nvPicPr>
              <p:cNvPr id="414" name="Google Shape;414;p17"/>
              <p:cNvPicPr preferRelativeResize="0"/>
              <p:nvPr/>
            </p:nvPicPr>
            <p:blipFill>
              <a:blip r:embed="rId3">
                <a:alphaModFix/>
              </a:blip>
              <a:stretch>
                <a:fillRect/>
              </a:stretch>
            </p:blipFill>
            <p:spPr>
              <a:xfrm rot="5400000">
                <a:off x="91440" y="241390"/>
                <a:ext cx="585800" cy="387375"/>
              </a:xfrm>
              <a:prstGeom prst="rect">
                <a:avLst/>
              </a:prstGeom>
              <a:noFill/>
              <a:ln>
                <a:noFill/>
              </a:ln>
            </p:spPr>
          </p:pic>
          <p:grpSp>
            <p:nvGrpSpPr>
              <p:cNvPr id="432" name="Google Shape;432;p17"/>
              <p:cNvGrpSpPr/>
              <p:nvPr/>
            </p:nvGrpSpPr>
            <p:grpSpPr>
              <a:xfrm>
                <a:off x="2461016" y="94057"/>
                <a:ext cx="4221968" cy="396100"/>
                <a:chOff x="2461016" y="94057"/>
                <a:chExt cx="4221968" cy="396100"/>
              </a:xfrm>
            </p:grpSpPr>
            <p:pic>
              <p:nvPicPr>
                <p:cNvPr id="423" name="Google Shape;423;p17"/>
                <p:cNvPicPr preferRelativeResize="0"/>
                <p:nvPr/>
              </p:nvPicPr>
              <p:blipFill>
                <a:blip r:embed="rId4">
                  <a:alphaModFix/>
                </a:blip>
                <a:stretch>
                  <a:fillRect/>
                </a:stretch>
              </p:blipFill>
              <p:spPr>
                <a:xfrm flipH="1">
                  <a:off x="2461016" y="94057"/>
                  <a:ext cx="985491" cy="396100"/>
                </a:xfrm>
                <a:prstGeom prst="rect">
                  <a:avLst/>
                </a:prstGeom>
                <a:noFill/>
                <a:ln>
                  <a:noFill/>
                </a:ln>
              </p:spPr>
            </p:pic>
            <p:pic>
              <p:nvPicPr>
                <p:cNvPr id="425" name="Google Shape;425;p17"/>
                <p:cNvPicPr preferRelativeResize="0"/>
                <p:nvPr/>
              </p:nvPicPr>
              <p:blipFill>
                <a:blip r:embed="rId4">
                  <a:alphaModFix/>
                </a:blip>
                <a:stretch>
                  <a:fillRect/>
                </a:stretch>
              </p:blipFill>
              <p:spPr>
                <a:xfrm>
                  <a:off x="5697493" y="94057"/>
                  <a:ext cx="985491" cy="396100"/>
                </a:xfrm>
                <a:prstGeom prst="rect">
                  <a:avLst/>
                </a:prstGeom>
                <a:noFill/>
                <a:ln>
                  <a:noFill/>
                </a:ln>
              </p:spPr>
            </p:pic>
          </p:grpSp>
          <p:pic>
            <p:nvPicPr>
              <p:cNvPr id="433" name="Google Shape;433;p17"/>
              <p:cNvPicPr preferRelativeResize="0"/>
              <p:nvPr/>
            </p:nvPicPr>
            <p:blipFill>
              <a:blip r:embed="rId5">
                <a:alphaModFix/>
              </a:blip>
              <a:stretch>
                <a:fillRect/>
              </a:stretch>
            </p:blipFill>
            <p:spPr>
              <a:xfrm>
                <a:off x="3493200" y="40302"/>
                <a:ext cx="2157600" cy="503595"/>
              </a:xfrm>
              <a:prstGeom prst="rect">
                <a:avLst/>
              </a:prstGeom>
              <a:noFill/>
              <a:ln>
                <a:noFill/>
              </a:ln>
            </p:spPr>
          </p:pic>
          <p:pic>
            <p:nvPicPr>
              <p:cNvPr id="427" name="Google Shape;427;p17"/>
              <p:cNvPicPr preferRelativeResize="0"/>
              <p:nvPr/>
            </p:nvPicPr>
            <p:blipFill>
              <a:blip r:embed="rId3">
                <a:alphaModFix/>
              </a:blip>
              <a:stretch>
                <a:fillRect/>
              </a:stretch>
            </p:blipFill>
            <p:spPr>
              <a:xfrm flipH="1" rot="-5400000">
                <a:off x="8466765" y="241390"/>
                <a:ext cx="585800" cy="387375"/>
              </a:xfrm>
              <a:prstGeom prst="rect">
                <a:avLst/>
              </a:prstGeom>
              <a:noFill/>
              <a:ln>
                <a:noFill/>
              </a:ln>
            </p:spPr>
          </p:pic>
          <p:pic>
            <p:nvPicPr>
              <p:cNvPr id="430" name="Google Shape;430;p17"/>
              <p:cNvPicPr preferRelativeResize="0"/>
              <p:nvPr/>
            </p:nvPicPr>
            <p:blipFill>
              <a:blip r:embed="rId3">
                <a:alphaModFix/>
              </a:blip>
              <a:stretch>
                <a:fillRect/>
              </a:stretch>
            </p:blipFill>
            <p:spPr>
              <a:xfrm rot="-5400000">
                <a:off x="8466878" y="4514740"/>
                <a:ext cx="585800" cy="387375"/>
              </a:xfrm>
              <a:prstGeom prst="rect">
                <a:avLst/>
              </a:prstGeom>
              <a:noFill/>
              <a:ln>
                <a:noFill/>
              </a:ln>
            </p:spPr>
          </p:pic>
          <p:pic>
            <p:nvPicPr>
              <p:cNvPr id="415" name="Google Shape;415;p17"/>
              <p:cNvPicPr preferRelativeResize="0"/>
              <p:nvPr/>
            </p:nvPicPr>
            <p:blipFill>
              <a:blip r:embed="rId6">
                <a:alphaModFix/>
              </a:blip>
              <a:stretch>
                <a:fillRect/>
              </a:stretch>
            </p:blipFill>
            <p:spPr>
              <a:xfrm rot="-5400000">
                <a:off x="-675161" y="2373700"/>
                <a:ext cx="2119022" cy="396100"/>
              </a:xfrm>
              <a:prstGeom prst="rect">
                <a:avLst/>
              </a:prstGeom>
              <a:noFill/>
              <a:ln>
                <a:noFill/>
              </a:ln>
            </p:spPr>
          </p:pic>
          <p:pic>
            <p:nvPicPr>
              <p:cNvPr id="428" name="Google Shape;428;p17"/>
              <p:cNvPicPr preferRelativeResize="0"/>
              <p:nvPr/>
            </p:nvPicPr>
            <p:blipFill>
              <a:blip r:embed="rId6">
                <a:alphaModFix/>
              </a:blip>
              <a:stretch>
                <a:fillRect/>
              </a:stretch>
            </p:blipFill>
            <p:spPr>
              <a:xfrm flipH="1" rot="5400000">
                <a:off x="7700277" y="2373700"/>
                <a:ext cx="2119022" cy="396100"/>
              </a:xfrm>
              <a:prstGeom prst="rect">
                <a:avLst/>
              </a:prstGeom>
              <a:noFill/>
              <a:ln>
                <a:noFill/>
              </a:ln>
            </p:spPr>
          </p:pic>
          <p:grpSp>
            <p:nvGrpSpPr>
              <p:cNvPr id="434" name="Google Shape;434;p17"/>
              <p:cNvGrpSpPr/>
              <p:nvPr/>
            </p:nvGrpSpPr>
            <p:grpSpPr>
              <a:xfrm flipH="1" rot="10800000">
                <a:off x="2461016" y="4659068"/>
                <a:ext cx="4221968" cy="396100"/>
                <a:chOff x="2461016" y="94057"/>
                <a:chExt cx="4221968" cy="396100"/>
              </a:xfrm>
            </p:grpSpPr>
            <p:pic>
              <p:nvPicPr>
                <p:cNvPr id="419" name="Google Shape;419;p17"/>
                <p:cNvPicPr preferRelativeResize="0"/>
                <p:nvPr/>
              </p:nvPicPr>
              <p:blipFill>
                <a:blip r:embed="rId4">
                  <a:alphaModFix/>
                </a:blip>
                <a:stretch>
                  <a:fillRect/>
                </a:stretch>
              </p:blipFill>
              <p:spPr>
                <a:xfrm flipH="1">
                  <a:off x="2461016" y="94057"/>
                  <a:ext cx="985491" cy="396100"/>
                </a:xfrm>
                <a:prstGeom prst="rect">
                  <a:avLst/>
                </a:prstGeom>
                <a:noFill/>
                <a:ln>
                  <a:noFill/>
                </a:ln>
              </p:spPr>
            </p:pic>
            <p:pic>
              <p:nvPicPr>
                <p:cNvPr id="421" name="Google Shape;421;p17"/>
                <p:cNvPicPr preferRelativeResize="0"/>
                <p:nvPr/>
              </p:nvPicPr>
              <p:blipFill>
                <a:blip r:embed="rId4">
                  <a:alphaModFix/>
                </a:blip>
                <a:stretch>
                  <a:fillRect/>
                </a:stretch>
              </p:blipFill>
              <p:spPr>
                <a:xfrm>
                  <a:off x="5697493" y="94057"/>
                  <a:ext cx="985491" cy="396100"/>
                </a:xfrm>
                <a:prstGeom prst="rect">
                  <a:avLst/>
                </a:prstGeom>
                <a:noFill/>
                <a:ln>
                  <a:noFill/>
                </a:ln>
              </p:spPr>
            </p:pic>
          </p:grpSp>
          <p:pic>
            <p:nvPicPr>
              <p:cNvPr id="435" name="Google Shape;435;p17"/>
              <p:cNvPicPr preferRelativeResize="0"/>
              <p:nvPr/>
            </p:nvPicPr>
            <p:blipFill>
              <a:blip r:embed="rId5">
                <a:alphaModFix/>
              </a:blip>
              <a:stretch>
                <a:fillRect/>
              </a:stretch>
            </p:blipFill>
            <p:spPr>
              <a:xfrm flipH="1" rot="10800000">
                <a:off x="3493200" y="4605327"/>
                <a:ext cx="2157600" cy="503595"/>
              </a:xfrm>
              <a:prstGeom prst="rect">
                <a:avLst/>
              </a:prstGeom>
              <a:noFill/>
              <a:ln>
                <a:noFill/>
              </a:ln>
            </p:spPr>
          </p:pic>
        </p:grpSp>
      </p:grpSp>
      <p:sp>
        <p:nvSpPr>
          <p:cNvPr id="436" name="Google Shape;436;p17"/>
          <p:cNvSpPr txBox="1"/>
          <p:nvPr>
            <p:ph type="title"/>
          </p:nvPr>
        </p:nvSpPr>
        <p:spPr>
          <a:xfrm>
            <a:off x="713225" y="539500"/>
            <a:ext cx="7717500" cy="594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1_1_1_1">
    <p:spTree>
      <p:nvGrpSpPr>
        <p:cNvPr id="437" name="Shape 437"/>
        <p:cNvGrpSpPr/>
        <p:nvPr/>
      </p:nvGrpSpPr>
      <p:grpSpPr>
        <a:xfrm>
          <a:off x="0" y="0"/>
          <a:ext cx="0" cy="0"/>
          <a:chOff x="0" y="0"/>
          <a:chExt cx="0" cy="0"/>
        </a:xfrm>
      </p:grpSpPr>
      <p:pic>
        <p:nvPicPr>
          <p:cNvPr id="438" name="Google Shape;438;p18"/>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439" name="Google Shape;439;p18"/>
          <p:cNvGrpSpPr/>
          <p:nvPr/>
        </p:nvGrpSpPr>
        <p:grpSpPr>
          <a:xfrm>
            <a:off x="149668" y="91191"/>
            <a:ext cx="8844662" cy="4961127"/>
            <a:chOff x="149668" y="91191"/>
            <a:chExt cx="8844662" cy="4961127"/>
          </a:xfrm>
        </p:grpSpPr>
        <p:cxnSp>
          <p:nvCxnSpPr>
            <p:cNvPr id="440" name="Google Shape;440;p18"/>
            <p:cNvCxnSpPr>
              <a:stCxn id="441" idx="1"/>
              <a:endCxn id="442" idx="3"/>
            </p:cNvCxnSpPr>
            <p:nvPr/>
          </p:nvCxnSpPr>
          <p:spPr>
            <a:xfrm>
              <a:off x="384340" y="727977"/>
              <a:ext cx="0" cy="914100"/>
            </a:xfrm>
            <a:prstGeom prst="straightConnector1">
              <a:avLst/>
            </a:prstGeom>
            <a:noFill/>
            <a:ln cap="flat" cmpd="thinThick" w="19050">
              <a:solidFill>
                <a:schemeClr val="lt2"/>
              </a:solidFill>
              <a:prstDash val="solid"/>
              <a:round/>
              <a:headEnd len="med" w="med" type="none"/>
              <a:tailEnd len="med" w="med" type="none"/>
            </a:ln>
          </p:spPr>
        </p:cxnSp>
        <p:cxnSp>
          <p:nvCxnSpPr>
            <p:cNvPr id="443" name="Google Shape;443;p18"/>
            <p:cNvCxnSpPr>
              <a:stCxn id="442" idx="1"/>
              <a:endCxn id="444" idx="3"/>
            </p:cNvCxnSpPr>
            <p:nvPr/>
          </p:nvCxnSpPr>
          <p:spPr>
            <a:xfrm>
              <a:off x="384206" y="3501371"/>
              <a:ext cx="0" cy="914100"/>
            </a:xfrm>
            <a:prstGeom prst="straightConnector1">
              <a:avLst/>
            </a:prstGeom>
            <a:noFill/>
            <a:ln cap="flat" cmpd="thinThick" w="19050">
              <a:solidFill>
                <a:schemeClr val="lt2"/>
              </a:solidFill>
              <a:prstDash val="solid"/>
              <a:round/>
              <a:headEnd len="med" w="med" type="none"/>
              <a:tailEnd len="med" w="med" type="none"/>
            </a:ln>
          </p:spPr>
        </p:cxnSp>
        <p:cxnSp>
          <p:nvCxnSpPr>
            <p:cNvPr id="445" name="Google Shape;445;p18"/>
            <p:cNvCxnSpPr>
              <a:endCxn id="446" idx="3"/>
            </p:cNvCxnSpPr>
            <p:nvPr/>
          </p:nvCxnSpPr>
          <p:spPr>
            <a:xfrm>
              <a:off x="485663" y="4854248"/>
              <a:ext cx="2154900" cy="0"/>
            </a:xfrm>
            <a:prstGeom prst="straightConnector1">
              <a:avLst/>
            </a:prstGeom>
            <a:noFill/>
            <a:ln cap="flat" cmpd="thinThick" w="19050">
              <a:solidFill>
                <a:schemeClr val="lt2"/>
              </a:solidFill>
              <a:prstDash val="solid"/>
              <a:round/>
              <a:headEnd len="med" w="med" type="none"/>
              <a:tailEnd len="med" w="med" type="none"/>
            </a:ln>
          </p:spPr>
        </p:cxnSp>
        <p:cxnSp>
          <p:nvCxnSpPr>
            <p:cNvPr id="447" name="Google Shape;447;p18"/>
            <p:cNvCxnSpPr>
              <a:stCxn id="448" idx="3"/>
            </p:cNvCxnSpPr>
            <p:nvPr/>
          </p:nvCxnSpPr>
          <p:spPr>
            <a:xfrm>
              <a:off x="6503437" y="4854248"/>
              <a:ext cx="2132700" cy="3000"/>
            </a:xfrm>
            <a:prstGeom prst="straightConnector1">
              <a:avLst/>
            </a:prstGeom>
            <a:noFill/>
            <a:ln cap="flat" cmpd="thinThick" w="19050">
              <a:solidFill>
                <a:schemeClr val="lt2"/>
              </a:solidFill>
              <a:prstDash val="solid"/>
              <a:round/>
              <a:headEnd len="med" w="med" type="none"/>
              <a:tailEnd len="med" w="med" type="none"/>
            </a:ln>
          </p:spPr>
        </p:cxnSp>
        <p:cxnSp>
          <p:nvCxnSpPr>
            <p:cNvPr id="449" name="Google Shape;449;p18"/>
            <p:cNvCxnSpPr/>
            <p:nvPr/>
          </p:nvCxnSpPr>
          <p:spPr>
            <a:xfrm rot="10800000">
              <a:off x="530663" y="289261"/>
              <a:ext cx="2109900" cy="0"/>
            </a:xfrm>
            <a:prstGeom prst="straightConnector1">
              <a:avLst/>
            </a:prstGeom>
            <a:noFill/>
            <a:ln cap="flat" cmpd="thinThick" w="19050">
              <a:solidFill>
                <a:schemeClr val="lt2"/>
              </a:solidFill>
              <a:prstDash val="solid"/>
              <a:round/>
              <a:headEnd len="med" w="med" type="none"/>
              <a:tailEnd len="med" w="med" type="none"/>
            </a:ln>
          </p:spPr>
        </p:cxnSp>
        <p:cxnSp>
          <p:nvCxnSpPr>
            <p:cNvPr id="450" name="Google Shape;450;p18"/>
            <p:cNvCxnSpPr>
              <a:stCxn id="451" idx="1"/>
            </p:cNvCxnSpPr>
            <p:nvPr/>
          </p:nvCxnSpPr>
          <p:spPr>
            <a:xfrm>
              <a:off x="6503437" y="289261"/>
              <a:ext cx="2155200" cy="0"/>
            </a:xfrm>
            <a:prstGeom prst="straightConnector1">
              <a:avLst/>
            </a:prstGeom>
            <a:noFill/>
            <a:ln cap="flat" cmpd="thickThin" w="19050">
              <a:solidFill>
                <a:schemeClr val="lt2"/>
              </a:solidFill>
              <a:prstDash val="solid"/>
              <a:round/>
              <a:headEnd len="med" w="med" type="none"/>
              <a:tailEnd len="med" w="med" type="none"/>
            </a:ln>
          </p:spPr>
        </p:cxnSp>
        <p:cxnSp>
          <p:nvCxnSpPr>
            <p:cNvPr id="452" name="Google Shape;452;p18"/>
            <p:cNvCxnSpPr>
              <a:stCxn id="453" idx="3"/>
              <a:endCxn id="454" idx="3"/>
            </p:cNvCxnSpPr>
            <p:nvPr/>
          </p:nvCxnSpPr>
          <p:spPr>
            <a:xfrm>
              <a:off x="8759665" y="727977"/>
              <a:ext cx="0" cy="914100"/>
            </a:xfrm>
            <a:prstGeom prst="straightConnector1">
              <a:avLst/>
            </a:prstGeom>
            <a:noFill/>
            <a:ln cap="flat" cmpd="thickThin" w="19050">
              <a:solidFill>
                <a:schemeClr val="lt2"/>
              </a:solidFill>
              <a:prstDash val="solid"/>
              <a:round/>
              <a:headEnd len="med" w="med" type="none"/>
              <a:tailEnd len="med" w="med" type="none"/>
            </a:ln>
          </p:spPr>
        </p:cxnSp>
        <p:cxnSp>
          <p:nvCxnSpPr>
            <p:cNvPr id="455" name="Google Shape;455;p18"/>
            <p:cNvCxnSpPr>
              <a:stCxn id="454" idx="1"/>
              <a:endCxn id="456" idx="3"/>
            </p:cNvCxnSpPr>
            <p:nvPr/>
          </p:nvCxnSpPr>
          <p:spPr>
            <a:xfrm>
              <a:off x="8759793" y="3501371"/>
              <a:ext cx="0" cy="914100"/>
            </a:xfrm>
            <a:prstGeom prst="straightConnector1">
              <a:avLst/>
            </a:prstGeom>
            <a:noFill/>
            <a:ln cap="flat" cmpd="thickThin" w="19050">
              <a:solidFill>
                <a:schemeClr val="lt2"/>
              </a:solidFill>
              <a:prstDash val="solid"/>
              <a:round/>
              <a:headEnd len="med" w="med" type="none"/>
              <a:tailEnd len="med" w="med" type="none"/>
            </a:ln>
          </p:spPr>
        </p:cxnSp>
        <p:grpSp>
          <p:nvGrpSpPr>
            <p:cNvPr id="457" name="Google Shape;457;p18"/>
            <p:cNvGrpSpPr/>
            <p:nvPr/>
          </p:nvGrpSpPr>
          <p:grpSpPr>
            <a:xfrm>
              <a:off x="149668" y="91191"/>
              <a:ext cx="8844662" cy="4961127"/>
              <a:chOff x="149668" y="91191"/>
              <a:chExt cx="8844662" cy="4961127"/>
            </a:xfrm>
          </p:grpSpPr>
          <p:pic>
            <p:nvPicPr>
              <p:cNvPr id="444" name="Google Shape;444;p18"/>
              <p:cNvPicPr preferRelativeResize="0"/>
              <p:nvPr/>
            </p:nvPicPr>
            <p:blipFill>
              <a:blip r:embed="rId3">
                <a:alphaModFix/>
              </a:blip>
              <a:stretch>
                <a:fillRect/>
              </a:stretch>
            </p:blipFill>
            <p:spPr>
              <a:xfrm flipH="1" rot="5400000">
                <a:off x="91303" y="4514740"/>
                <a:ext cx="585800" cy="387375"/>
              </a:xfrm>
              <a:prstGeom prst="rect">
                <a:avLst/>
              </a:prstGeom>
              <a:noFill/>
              <a:ln>
                <a:noFill/>
              </a:ln>
            </p:spPr>
          </p:pic>
          <p:pic>
            <p:nvPicPr>
              <p:cNvPr id="441" name="Google Shape;441;p18"/>
              <p:cNvPicPr preferRelativeResize="0"/>
              <p:nvPr/>
            </p:nvPicPr>
            <p:blipFill>
              <a:blip r:embed="rId3">
                <a:alphaModFix/>
              </a:blip>
              <a:stretch>
                <a:fillRect/>
              </a:stretch>
            </p:blipFill>
            <p:spPr>
              <a:xfrm flipH="1" rot="5400000">
                <a:off x="91440" y="241390"/>
                <a:ext cx="585800" cy="387375"/>
              </a:xfrm>
              <a:prstGeom prst="rect">
                <a:avLst/>
              </a:prstGeom>
              <a:noFill/>
              <a:ln>
                <a:noFill/>
              </a:ln>
            </p:spPr>
          </p:pic>
          <p:grpSp>
            <p:nvGrpSpPr>
              <p:cNvPr id="458" name="Google Shape;458;p18"/>
              <p:cNvGrpSpPr/>
              <p:nvPr/>
            </p:nvGrpSpPr>
            <p:grpSpPr>
              <a:xfrm>
                <a:off x="2640563" y="91191"/>
                <a:ext cx="3862874" cy="396140"/>
                <a:chOff x="2640679" y="94057"/>
                <a:chExt cx="3862874" cy="396100"/>
              </a:xfrm>
            </p:grpSpPr>
            <p:pic>
              <p:nvPicPr>
                <p:cNvPr id="459" name="Google Shape;459;p18"/>
                <p:cNvPicPr preferRelativeResize="0"/>
                <p:nvPr/>
              </p:nvPicPr>
              <p:blipFill>
                <a:blip r:embed="rId4">
                  <a:alphaModFix/>
                </a:blip>
                <a:stretch>
                  <a:fillRect/>
                </a:stretch>
              </p:blipFill>
              <p:spPr>
                <a:xfrm>
                  <a:off x="2640679" y="94057"/>
                  <a:ext cx="985491" cy="396100"/>
                </a:xfrm>
                <a:prstGeom prst="rect">
                  <a:avLst/>
                </a:prstGeom>
                <a:noFill/>
                <a:ln>
                  <a:noFill/>
                </a:ln>
              </p:spPr>
            </p:pic>
            <p:pic>
              <p:nvPicPr>
                <p:cNvPr id="451" name="Google Shape;451;p18"/>
                <p:cNvPicPr preferRelativeResize="0"/>
                <p:nvPr/>
              </p:nvPicPr>
              <p:blipFill>
                <a:blip r:embed="rId4">
                  <a:alphaModFix/>
                </a:blip>
                <a:stretch>
                  <a:fillRect/>
                </a:stretch>
              </p:blipFill>
              <p:spPr>
                <a:xfrm flipH="1">
                  <a:off x="5518062" y="94057"/>
                  <a:ext cx="985491" cy="396100"/>
                </a:xfrm>
                <a:prstGeom prst="rect">
                  <a:avLst/>
                </a:prstGeom>
                <a:noFill/>
                <a:ln>
                  <a:noFill/>
                </a:ln>
              </p:spPr>
            </p:pic>
          </p:grpSp>
          <p:pic>
            <p:nvPicPr>
              <p:cNvPr id="453" name="Google Shape;453;p18"/>
              <p:cNvPicPr preferRelativeResize="0"/>
              <p:nvPr/>
            </p:nvPicPr>
            <p:blipFill>
              <a:blip r:embed="rId3">
                <a:alphaModFix/>
              </a:blip>
              <a:stretch>
                <a:fillRect/>
              </a:stretch>
            </p:blipFill>
            <p:spPr>
              <a:xfrm flipH="1" rot="-5400000">
                <a:off x="8466765" y="241390"/>
                <a:ext cx="585800" cy="387375"/>
              </a:xfrm>
              <a:prstGeom prst="rect">
                <a:avLst/>
              </a:prstGeom>
              <a:noFill/>
              <a:ln>
                <a:noFill/>
              </a:ln>
            </p:spPr>
          </p:pic>
          <p:pic>
            <p:nvPicPr>
              <p:cNvPr id="456" name="Google Shape;456;p18"/>
              <p:cNvPicPr preferRelativeResize="0"/>
              <p:nvPr/>
            </p:nvPicPr>
            <p:blipFill>
              <a:blip r:embed="rId3">
                <a:alphaModFix/>
              </a:blip>
              <a:stretch>
                <a:fillRect/>
              </a:stretch>
            </p:blipFill>
            <p:spPr>
              <a:xfrm rot="-5400000">
                <a:off x="8466878" y="4514740"/>
                <a:ext cx="585800" cy="387375"/>
              </a:xfrm>
              <a:prstGeom prst="rect">
                <a:avLst/>
              </a:prstGeom>
              <a:noFill/>
              <a:ln>
                <a:noFill/>
              </a:ln>
            </p:spPr>
          </p:pic>
          <p:pic>
            <p:nvPicPr>
              <p:cNvPr id="460" name="Google Shape;460;p18"/>
              <p:cNvPicPr preferRelativeResize="0"/>
              <p:nvPr/>
            </p:nvPicPr>
            <p:blipFill>
              <a:blip r:embed="rId5">
                <a:alphaModFix/>
              </a:blip>
              <a:stretch>
                <a:fillRect/>
              </a:stretch>
            </p:blipFill>
            <p:spPr>
              <a:xfrm flipH="1">
                <a:off x="3626000" y="112426"/>
                <a:ext cx="1891900" cy="353649"/>
              </a:xfrm>
              <a:prstGeom prst="rect">
                <a:avLst/>
              </a:prstGeom>
              <a:noFill/>
              <a:ln>
                <a:noFill/>
              </a:ln>
            </p:spPr>
          </p:pic>
          <p:grpSp>
            <p:nvGrpSpPr>
              <p:cNvPr id="461" name="Google Shape;461;p18"/>
              <p:cNvGrpSpPr/>
              <p:nvPr/>
            </p:nvGrpSpPr>
            <p:grpSpPr>
              <a:xfrm flipH="1" rot="10800000">
                <a:off x="2640563" y="4656178"/>
                <a:ext cx="3862874" cy="396140"/>
                <a:chOff x="2640679" y="94057"/>
                <a:chExt cx="3862874" cy="396100"/>
              </a:xfrm>
            </p:grpSpPr>
            <p:pic>
              <p:nvPicPr>
                <p:cNvPr id="446" name="Google Shape;446;p18"/>
                <p:cNvPicPr preferRelativeResize="0"/>
                <p:nvPr/>
              </p:nvPicPr>
              <p:blipFill>
                <a:blip r:embed="rId4">
                  <a:alphaModFix/>
                </a:blip>
                <a:stretch>
                  <a:fillRect/>
                </a:stretch>
              </p:blipFill>
              <p:spPr>
                <a:xfrm flipH="1">
                  <a:off x="2640679" y="94057"/>
                  <a:ext cx="985491" cy="396100"/>
                </a:xfrm>
                <a:prstGeom prst="rect">
                  <a:avLst/>
                </a:prstGeom>
                <a:noFill/>
                <a:ln>
                  <a:noFill/>
                </a:ln>
              </p:spPr>
            </p:pic>
            <p:pic>
              <p:nvPicPr>
                <p:cNvPr id="448" name="Google Shape;448;p18"/>
                <p:cNvPicPr preferRelativeResize="0"/>
                <p:nvPr/>
              </p:nvPicPr>
              <p:blipFill>
                <a:blip r:embed="rId4">
                  <a:alphaModFix/>
                </a:blip>
                <a:stretch>
                  <a:fillRect/>
                </a:stretch>
              </p:blipFill>
              <p:spPr>
                <a:xfrm>
                  <a:off x="5518062" y="94057"/>
                  <a:ext cx="985491" cy="396100"/>
                </a:xfrm>
                <a:prstGeom prst="rect">
                  <a:avLst/>
                </a:prstGeom>
                <a:noFill/>
                <a:ln>
                  <a:noFill/>
                </a:ln>
              </p:spPr>
            </p:pic>
          </p:grpSp>
          <p:pic>
            <p:nvPicPr>
              <p:cNvPr id="462" name="Google Shape;462;p18"/>
              <p:cNvPicPr preferRelativeResize="0"/>
              <p:nvPr/>
            </p:nvPicPr>
            <p:blipFill>
              <a:blip r:embed="rId5">
                <a:alphaModFix/>
              </a:blip>
              <a:stretch>
                <a:fillRect/>
              </a:stretch>
            </p:blipFill>
            <p:spPr>
              <a:xfrm rot="10800000">
                <a:off x="3626000" y="4677435"/>
                <a:ext cx="1891900" cy="353649"/>
              </a:xfrm>
              <a:prstGeom prst="rect">
                <a:avLst/>
              </a:prstGeom>
              <a:noFill/>
              <a:ln>
                <a:noFill/>
              </a:ln>
            </p:spPr>
          </p:pic>
          <p:pic>
            <p:nvPicPr>
              <p:cNvPr id="442" name="Google Shape;442;p18"/>
              <p:cNvPicPr preferRelativeResize="0"/>
              <p:nvPr/>
            </p:nvPicPr>
            <p:blipFill>
              <a:blip r:embed="rId6">
                <a:alphaModFix/>
              </a:blip>
              <a:stretch>
                <a:fillRect/>
              </a:stretch>
            </p:blipFill>
            <p:spPr>
              <a:xfrm rot="-5400000">
                <a:off x="-545415" y="2337213"/>
                <a:ext cx="1859242" cy="469075"/>
              </a:xfrm>
              <a:prstGeom prst="rect">
                <a:avLst/>
              </a:prstGeom>
              <a:noFill/>
              <a:ln>
                <a:noFill/>
              </a:ln>
            </p:spPr>
          </p:pic>
          <p:pic>
            <p:nvPicPr>
              <p:cNvPr id="454" name="Google Shape;454;p18"/>
              <p:cNvPicPr preferRelativeResize="0"/>
              <p:nvPr/>
            </p:nvPicPr>
            <p:blipFill>
              <a:blip r:embed="rId6">
                <a:alphaModFix/>
              </a:blip>
              <a:stretch>
                <a:fillRect/>
              </a:stretch>
            </p:blipFill>
            <p:spPr>
              <a:xfrm flipH="1" rot="5400000">
                <a:off x="7830172" y="2337213"/>
                <a:ext cx="1859242" cy="469075"/>
              </a:xfrm>
              <a:prstGeom prst="rect">
                <a:avLst/>
              </a:prstGeom>
              <a:noFill/>
              <a:ln>
                <a:noFill/>
              </a:ln>
            </p:spPr>
          </p:pic>
        </p:grpSp>
      </p:grpSp>
      <p:sp>
        <p:nvSpPr>
          <p:cNvPr id="463" name="Google Shape;463;p18"/>
          <p:cNvSpPr txBox="1"/>
          <p:nvPr>
            <p:ph type="title"/>
          </p:nvPr>
        </p:nvSpPr>
        <p:spPr>
          <a:xfrm>
            <a:off x="713225" y="539500"/>
            <a:ext cx="7717500" cy="594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1_1_1_1_1">
    <p:spTree>
      <p:nvGrpSpPr>
        <p:cNvPr id="464" name="Shape 464"/>
        <p:cNvGrpSpPr/>
        <p:nvPr/>
      </p:nvGrpSpPr>
      <p:grpSpPr>
        <a:xfrm>
          <a:off x="0" y="0"/>
          <a:ext cx="0" cy="0"/>
          <a:chOff x="0" y="0"/>
          <a:chExt cx="0" cy="0"/>
        </a:xfrm>
      </p:grpSpPr>
      <p:pic>
        <p:nvPicPr>
          <p:cNvPr id="465" name="Google Shape;465;p19"/>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466" name="Google Shape;466;p19"/>
          <p:cNvGrpSpPr/>
          <p:nvPr/>
        </p:nvGrpSpPr>
        <p:grpSpPr>
          <a:xfrm>
            <a:off x="186225" y="66879"/>
            <a:ext cx="8771538" cy="5009741"/>
            <a:chOff x="186225" y="66879"/>
            <a:chExt cx="8771538" cy="5009741"/>
          </a:xfrm>
        </p:grpSpPr>
        <p:cxnSp>
          <p:nvCxnSpPr>
            <p:cNvPr id="467" name="Google Shape;467;p19"/>
            <p:cNvCxnSpPr>
              <a:stCxn id="468" idx="3"/>
              <a:endCxn id="469" idx="3"/>
            </p:cNvCxnSpPr>
            <p:nvPr/>
          </p:nvCxnSpPr>
          <p:spPr>
            <a:xfrm>
              <a:off x="384265" y="727977"/>
              <a:ext cx="0" cy="784200"/>
            </a:xfrm>
            <a:prstGeom prst="straightConnector1">
              <a:avLst/>
            </a:prstGeom>
            <a:noFill/>
            <a:ln cap="flat" cmpd="thinThick" w="19050">
              <a:solidFill>
                <a:schemeClr val="lt2"/>
              </a:solidFill>
              <a:prstDash val="solid"/>
              <a:round/>
              <a:headEnd len="med" w="med" type="none"/>
              <a:tailEnd len="med" w="med" type="none"/>
            </a:ln>
          </p:spPr>
        </p:cxnSp>
        <p:cxnSp>
          <p:nvCxnSpPr>
            <p:cNvPr id="470" name="Google Shape;470;p19"/>
            <p:cNvCxnSpPr>
              <a:stCxn id="469" idx="1"/>
              <a:endCxn id="471" idx="3"/>
            </p:cNvCxnSpPr>
            <p:nvPr/>
          </p:nvCxnSpPr>
          <p:spPr>
            <a:xfrm>
              <a:off x="384275" y="3631261"/>
              <a:ext cx="0" cy="784200"/>
            </a:xfrm>
            <a:prstGeom prst="straightConnector1">
              <a:avLst/>
            </a:prstGeom>
            <a:noFill/>
            <a:ln cap="flat" cmpd="thinThick" w="19050">
              <a:solidFill>
                <a:schemeClr val="lt2"/>
              </a:solidFill>
              <a:prstDash val="solid"/>
              <a:round/>
              <a:headEnd len="med" w="med" type="none"/>
              <a:tailEnd len="med" w="med" type="none"/>
            </a:ln>
          </p:spPr>
        </p:cxnSp>
        <p:cxnSp>
          <p:nvCxnSpPr>
            <p:cNvPr id="472" name="Google Shape;472;p19"/>
            <p:cNvCxnSpPr>
              <a:endCxn id="473" idx="3"/>
            </p:cNvCxnSpPr>
            <p:nvPr/>
          </p:nvCxnSpPr>
          <p:spPr>
            <a:xfrm>
              <a:off x="536094" y="4854250"/>
              <a:ext cx="1985100" cy="0"/>
            </a:xfrm>
            <a:prstGeom prst="straightConnector1">
              <a:avLst/>
            </a:prstGeom>
            <a:noFill/>
            <a:ln cap="flat" cmpd="thinThick" w="19050">
              <a:solidFill>
                <a:schemeClr val="lt2"/>
              </a:solidFill>
              <a:prstDash val="solid"/>
              <a:round/>
              <a:headEnd len="med" w="med" type="none"/>
              <a:tailEnd len="med" w="med" type="none"/>
            </a:ln>
          </p:spPr>
        </p:cxnSp>
        <p:cxnSp>
          <p:nvCxnSpPr>
            <p:cNvPr id="474" name="Google Shape;474;p19"/>
            <p:cNvCxnSpPr>
              <a:stCxn id="475" idx="3"/>
            </p:cNvCxnSpPr>
            <p:nvPr/>
          </p:nvCxnSpPr>
          <p:spPr>
            <a:xfrm>
              <a:off x="6622557" y="4854250"/>
              <a:ext cx="1991400" cy="0"/>
            </a:xfrm>
            <a:prstGeom prst="straightConnector1">
              <a:avLst/>
            </a:prstGeom>
            <a:noFill/>
            <a:ln cap="flat" cmpd="thinThick" w="19050">
              <a:solidFill>
                <a:schemeClr val="lt2"/>
              </a:solidFill>
              <a:prstDash val="solid"/>
              <a:round/>
              <a:headEnd len="med" w="med" type="none"/>
              <a:tailEnd len="med" w="med" type="none"/>
            </a:ln>
          </p:spPr>
        </p:cxnSp>
        <p:cxnSp>
          <p:nvCxnSpPr>
            <p:cNvPr id="476" name="Google Shape;476;p19"/>
            <p:cNvCxnSpPr>
              <a:endCxn id="477" idx="3"/>
            </p:cNvCxnSpPr>
            <p:nvPr/>
          </p:nvCxnSpPr>
          <p:spPr>
            <a:xfrm>
              <a:off x="536094" y="289250"/>
              <a:ext cx="1985100" cy="0"/>
            </a:xfrm>
            <a:prstGeom prst="straightConnector1">
              <a:avLst/>
            </a:prstGeom>
            <a:noFill/>
            <a:ln cap="flat" cmpd="thickThin" w="19050">
              <a:solidFill>
                <a:schemeClr val="lt2"/>
              </a:solidFill>
              <a:prstDash val="solid"/>
              <a:round/>
              <a:headEnd len="med" w="med" type="none"/>
              <a:tailEnd len="med" w="med" type="none"/>
            </a:ln>
          </p:spPr>
        </p:cxnSp>
        <p:cxnSp>
          <p:nvCxnSpPr>
            <p:cNvPr id="478" name="Google Shape;478;p19"/>
            <p:cNvCxnSpPr>
              <a:stCxn id="479" idx="3"/>
            </p:cNvCxnSpPr>
            <p:nvPr/>
          </p:nvCxnSpPr>
          <p:spPr>
            <a:xfrm>
              <a:off x="6622557" y="289250"/>
              <a:ext cx="1991400" cy="0"/>
            </a:xfrm>
            <a:prstGeom prst="straightConnector1">
              <a:avLst/>
            </a:prstGeom>
            <a:noFill/>
            <a:ln cap="flat" cmpd="thickThin" w="19050">
              <a:solidFill>
                <a:schemeClr val="lt2"/>
              </a:solidFill>
              <a:prstDash val="solid"/>
              <a:round/>
              <a:headEnd len="med" w="med" type="none"/>
              <a:tailEnd len="med" w="med" type="none"/>
            </a:ln>
          </p:spPr>
        </p:cxnSp>
        <p:cxnSp>
          <p:nvCxnSpPr>
            <p:cNvPr id="480" name="Google Shape;480;p19"/>
            <p:cNvCxnSpPr>
              <a:stCxn id="481" idx="3"/>
              <a:endCxn id="482" idx="3"/>
            </p:cNvCxnSpPr>
            <p:nvPr/>
          </p:nvCxnSpPr>
          <p:spPr>
            <a:xfrm>
              <a:off x="8759590" y="727977"/>
              <a:ext cx="0" cy="784200"/>
            </a:xfrm>
            <a:prstGeom prst="straightConnector1">
              <a:avLst/>
            </a:prstGeom>
            <a:noFill/>
            <a:ln cap="flat" cmpd="thickThin" w="19050">
              <a:solidFill>
                <a:schemeClr val="lt2"/>
              </a:solidFill>
              <a:prstDash val="solid"/>
              <a:round/>
              <a:headEnd len="med" w="med" type="none"/>
              <a:tailEnd len="med" w="med" type="none"/>
            </a:ln>
          </p:spPr>
        </p:cxnSp>
        <p:cxnSp>
          <p:nvCxnSpPr>
            <p:cNvPr id="483" name="Google Shape;483;p19"/>
            <p:cNvCxnSpPr>
              <a:stCxn id="482" idx="1"/>
              <a:endCxn id="484" idx="3"/>
            </p:cNvCxnSpPr>
            <p:nvPr/>
          </p:nvCxnSpPr>
          <p:spPr>
            <a:xfrm>
              <a:off x="8759713" y="3631261"/>
              <a:ext cx="0" cy="784200"/>
            </a:xfrm>
            <a:prstGeom prst="straightConnector1">
              <a:avLst/>
            </a:prstGeom>
            <a:noFill/>
            <a:ln cap="flat" cmpd="thickThin" w="19050">
              <a:solidFill>
                <a:schemeClr val="lt2"/>
              </a:solidFill>
              <a:prstDash val="solid"/>
              <a:round/>
              <a:headEnd len="med" w="med" type="none"/>
              <a:tailEnd len="med" w="med" type="none"/>
            </a:ln>
          </p:spPr>
        </p:cxnSp>
        <p:grpSp>
          <p:nvGrpSpPr>
            <p:cNvPr id="485" name="Google Shape;485;p19"/>
            <p:cNvGrpSpPr/>
            <p:nvPr/>
          </p:nvGrpSpPr>
          <p:grpSpPr>
            <a:xfrm>
              <a:off x="186225" y="66879"/>
              <a:ext cx="8771538" cy="5009741"/>
              <a:chOff x="186225" y="66879"/>
              <a:chExt cx="8771538" cy="5009741"/>
            </a:xfrm>
          </p:grpSpPr>
          <p:pic>
            <p:nvPicPr>
              <p:cNvPr id="471" name="Google Shape;471;p19"/>
              <p:cNvPicPr preferRelativeResize="0"/>
              <p:nvPr/>
            </p:nvPicPr>
            <p:blipFill>
              <a:blip r:embed="rId3">
                <a:alphaModFix/>
              </a:blip>
              <a:stretch>
                <a:fillRect/>
              </a:stretch>
            </p:blipFill>
            <p:spPr>
              <a:xfrm flipH="1" rot="5400000">
                <a:off x="91228" y="4514740"/>
                <a:ext cx="585800" cy="387375"/>
              </a:xfrm>
              <a:prstGeom prst="rect">
                <a:avLst/>
              </a:prstGeom>
              <a:noFill/>
              <a:ln>
                <a:noFill/>
              </a:ln>
            </p:spPr>
          </p:pic>
          <p:pic>
            <p:nvPicPr>
              <p:cNvPr id="468" name="Google Shape;468;p19"/>
              <p:cNvPicPr preferRelativeResize="0"/>
              <p:nvPr/>
            </p:nvPicPr>
            <p:blipFill>
              <a:blip r:embed="rId3">
                <a:alphaModFix/>
              </a:blip>
              <a:stretch>
                <a:fillRect/>
              </a:stretch>
            </p:blipFill>
            <p:spPr>
              <a:xfrm rot="5400000">
                <a:off x="91365" y="241390"/>
                <a:ext cx="585800" cy="387375"/>
              </a:xfrm>
              <a:prstGeom prst="rect">
                <a:avLst/>
              </a:prstGeom>
              <a:noFill/>
              <a:ln>
                <a:noFill/>
              </a:ln>
            </p:spPr>
          </p:pic>
          <p:grpSp>
            <p:nvGrpSpPr>
              <p:cNvPr id="486" name="Google Shape;486;p19"/>
              <p:cNvGrpSpPr/>
              <p:nvPr/>
            </p:nvGrpSpPr>
            <p:grpSpPr>
              <a:xfrm>
                <a:off x="2521194" y="66879"/>
                <a:ext cx="4101363" cy="444741"/>
                <a:chOff x="2745484" y="94057"/>
                <a:chExt cx="3652799" cy="396100"/>
              </a:xfrm>
            </p:grpSpPr>
            <p:pic>
              <p:nvPicPr>
                <p:cNvPr id="477" name="Google Shape;477;p19"/>
                <p:cNvPicPr preferRelativeResize="0"/>
                <p:nvPr/>
              </p:nvPicPr>
              <p:blipFill>
                <a:blip r:embed="rId4">
                  <a:alphaModFix/>
                </a:blip>
                <a:stretch>
                  <a:fillRect/>
                </a:stretch>
              </p:blipFill>
              <p:spPr>
                <a:xfrm flipH="1">
                  <a:off x="2745484" y="94057"/>
                  <a:ext cx="985491" cy="396100"/>
                </a:xfrm>
                <a:prstGeom prst="rect">
                  <a:avLst/>
                </a:prstGeom>
                <a:noFill/>
                <a:ln>
                  <a:noFill/>
                </a:ln>
              </p:spPr>
            </p:pic>
            <p:pic>
              <p:nvPicPr>
                <p:cNvPr id="479" name="Google Shape;479;p19"/>
                <p:cNvPicPr preferRelativeResize="0"/>
                <p:nvPr/>
              </p:nvPicPr>
              <p:blipFill>
                <a:blip r:embed="rId4">
                  <a:alphaModFix/>
                </a:blip>
                <a:stretch>
                  <a:fillRect/>
                </a:stretch>
              </p:blipFill>
              <p:spPr>
                <a:xfrm>
                  <a:off x="5412792" y="94057"/>
                  <a:ext cx="985491" cy="396100"/>
                </a:xfrm>
                <a:prstGeom prst="rect">
                  <a:avLst/>
                </a:prstGeom>
                <a:noFill/>
                <a:ln>
                  <a:noFill/>
                </a:ln>
              </p:spPr>
            </p:pic>
          </p:grpSp>
          <p:pic>
            <p:nvPicPr>
              <p:cNvPr id="481" name="Google Shape;481;p19"/>
              <p:cNvPicPr preferRelativeResize="0"/>
              <p:nvPr/>
            </p:nvPicPr>
            <p:blipFill>
              <a:blip r:embed="rId3">
                <a:alphaModFix/>
              </a:blip>
              <a:stretch>
                <a:fillRect/>
              </a:stretch>
            </p:blipFill>
            <p:spPr>
              <a:xfrm flipH="1" rot="-5400000">
                <a:off x="8466690" y="241390"/>
                <a:ext cx="585800" cy="387375"/>
              </a:xfrm>
              <a:prstGeom prst="rect">
                <a:avLst/>
              </a:prstGeom>
              <a:noFill/>
              <a:ln>
                <a:noFill/>
              </a:ln>
            </p:spPr>
          </p:pic>
          <p:pic>
            <p:nvPicPr>
              <p:cNvPr id="484" name="Google Shape;484;p19"/>
              <p:cNvPicPr preferRelativeResize="0"/>
              <p:nvPr/>
            </p:nvPicPr>
            <p:blipFill>
              <a:blip r:embed="rId3">
                <a:alphaModFix/>
              </a:blip>
              <a:stretch>
                <a:fillRect/>
              </a:stretch>
            </p:blipFill>
            <p:spPr>
              <a:xfrm rot="-5400000">
                <a:off x="8466803" y="4514740"/>
                <a:ext cx="585800" cy="387375"/>
              </a:xfrm>
              <a:prstGeom prst="rect">
                <a:avLst/>
              </a:prstGeom>
              <a:noFill/>
              <a:ln>
                <a:noFill/>
              </a:ln>
            </p:spPr>
          </p:pic>
          <p:pic>
            <p:nvPicPr>
              <p:cNvPr id="469" name="Google Shape;469;p19"/>
              <p:cNvPicPr preferRelativeResize="0"/>
              <p:nvPr/>
            </p:nvPicPr>
            <p:blipFill>
              <a:blip r:embed="rId5">
                <a:alphaModFix/>
              </a:blip>
              <a:stretch>
                <a:fillRect/>
              </a:stretch>
            </p:blipFill>
            <p:spPr>
              <a:xfrm flipH="1" rot="5400000">
                <a:off x="-675236" y="2373700"/>
                <a:ext cx="2119022" cy="396100"/>
              </a:xfrm>
              <a:prstGeom prst="rect">
                <a:avLst/>
              </a:prstGeom>
              <a:noFill/>
              <a:ln>
                <a:noFill/>
              </a:ln>
            </p:spPr>
          </p:pic>
          <p:pic>
            <p:nvPicPr>
              <p:cNvPr id="482" name="Google Shape;482;p19"/>
              <p:cNvPicPr preferRelativeResize="0"/>
              <p:nvPr/>
            </p:nvPicPr>
            <p:blipFill>
              <a:blip r:embed="rId5">
                <a:alphaModFix/>
              </a:blip>
              <a:stretch>
                <a:fillRect/>
              </a:stretch>
            </p:blipFill>
            <p:spPr>
              <a:xfrm rot="-5400000">
                <a:off x="7700202" y="2373700"/>
                <a:ext cx="2119022" cy="396100"/>
              </a:xfrm>
              <a:prstGeom prst="rect">
                <a:avLst/>
              </a:prstGeom>
              <a:noFill/>
              <a:ln>
                <a:noFill/>
              </a:ln>
            </p:spPr>
          </p:pic>
          <p:pic>
            <p:nvPicPr>
              <p:cNvPr id="487" name="Google Shape;487;p19"/>
              <p:cNvPicPr preferRelativeResize="0"/>
              <p:nvPr/>
            </p:nvPicPr>
            <p:blipFill>
              <a:blip r:embed="rId6">
                <a:alphaModFix/>
              </a:blip>
              <a:stretch>
                <a:fillRect/>
              </a:stretch>
            </p:blipFill>
            <p:spPr>
              <a:xfrm>
                <a:off x="3657487" y="91186"/>
                <a:ext cx="1828794" cy="396109"/>
              </a:xfrm>
              <a:prstGeom prst="rect">
                <a:avLst/>
              </a:prstGeom>
              <a:noFill/>
              <a:ln>
                <a:noFill/>
              </a:ln>
            </p:spPr>
          </p:pic>
          <p:grpSp>
            <p:nvGrpSpPr>
              <p:cNvPr id="488" name="Google Shape;488;p19"/>
              <p:cNvGrpSpPr/>
              <p:nvPr/>
            </p:nvGrpSpPr>
            <p:grpSpPr>
              <a:xfrm flipH="1" rot="10800000">
                <a:off x="2521194" y="4631879"/>
                <a:ext cx="4101363" cy="444741"/>
                <a:chOff x="2745484" y="94057"/>
                <a:chExt cx="3652799" cy="396100"/>
              </a:xfrm>
            </p:grpSpPr>
            <p:pic>
              <p:nvPicPr>
                <p:cNvPr id="473" name="Google Shape;473;p19"/>
                <p:cNvPicPr preferRelativeResize="0"/>
                <p:nvPr/>
              </p:nvPicPr>
              <p:blipFill>
                <a:blip r:embed="rId4">
                  <a:alphaModFix/>
                </a:blip>
                <a:stretch>
                  <a:fillRect/>
                </a:stretch>
              </p:blipFill>
              <p:spPr>
                <a:xfrm flipH="1">
                  <a:off x="2745484" y="94057"/>
                  <a:ext cx="985491" cy="396100"/>
                </a:xfrm>
                <a:prstGeom prst="rect">
                  <a:avLst/>
                </a:prstGeom>
                <a:noFill/>
                <a:ln>
                  <a:noFill/>
                </a:ln>
              </p:spPr>
            </p:pic>
            <p:pic>
              <p:nvPicPr>
                <p:cNvPr id="475" name="Google Shape;475;p19"/>
                <p:cNvPicPr preferRelativeResize="0"/>
                <p:nvPr/>
              </p:nvPicPr>
              <p:blipFill>
                <a:blip r:embed="rId4">
                  <a:alphaModFix/>
                </a:blip>
                <a:stretch>
                  <a:fillRect/>
                </a:stretch>
              </p:blipFill>
              <p:spPr>
                <a:xfrm>
                  <a:off x="5412792" y="94057"/>
                  <a:ext cx="985491" cy="396100"/>
                </a:xfrm>
                <a:prstGeom prst="rect">
                  <a:avLst/>
                </a:prstGeom>
                <a:noFill/>
                <a:ln>
                  <a:noFill/>
                </a:ln>
              </p:spPr>
            </p:pic>
          </p:grpSp>
          <p:pic>
            <p:nvPicPr>
              <p:cNvPr id="489" name="Google Shape;489;p19"/>
              <p:cNvPicPr preferRelativeResize="0"/>
              <p:nvPr/>
            </p:nvPicPr>
            <p:blipFill>
              <a:blip r:embed="rId6">
                <a:alphaModFix/>
              </a:blip>
              <a:stretch>
                <a:fillRect/>
              </a:stretch>
            </p:blipFill>
            <p:spPr>
              <a:xfrm flipH="1" rot="10800000">
                <a:off x="3657562" y="4656206"/>
                <a:ext cx="1828794" cy="396109"/>
              </a:xfrm>
              <a:prstGeom prst="rect">
                <a:avLst/>
              </a:prstGeom>
              <a:noFill/>
              <a:ln>
                <a:noFill/>
              </a:ln>
            </p:spPr>
          </p:pic>
        </p:grpSp>
      </p:grpSp>
      <p:sp>
        <p:nvSpPr>
          <p:cNvPr id="490" name="Google Shape;490;p19"/>
          <p:cNvSpPr txBox="1"/>
          <p:nvPr>
            <p:ph type="title"/>
          </p:nvPr>
        </p:nvSpPr>
        <p:spPr>
          <a:xfrm>
            <a:off x="713225" y="539500"/>
            <a:ext cx="7717500" cy="594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491" name="Shape 491"/>
        <p:cNvGrpSpPr/>
        <p:nvPr/>
      </p:nvGrpSpPr>
      <p:grpSpPr>
        <a:xfrm>
          <a:off x="0" y="0"/>
          <a:ext cx="0" cy="0"/>
          <a:chOff x="0" y="0"/>
          <a:chExt cx="0" cy="0"/>
        </a:xfrm>
      </p:grpSpPr>
      <p:pic>
        <p:nvPicPr>
          <p:cNvPr id="492" name="Google Shape;492;p20"/>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493" name="Google Shape;493;p20"/>
          <p:cNvGrpSpPr/>
          <p:nvPr/>
        </p:nvGrpSpPr>
        <p:grpSpPr>
          <a:xfrm>
            <a:off x="186300" y="40302"/>
            <a:ext cx="8771538" cy="5068620"/>
            <a:chOff x="186300" y="40302"/>
            <a:chExt cx="8771538" cy="5068620"/>
          </a:xfrm>
        </p:grpSpPr>
        <p:cxnSp>
          <p:nvCxnSpPr>
            <p:cNvPr id="494" name="Google Shape;494;p20"/>
            <p:cNvCxnSpPr>
              <a:stCxn id="495" idx="3"/>
              <a:endCxn id="496" idx="3"/>
            </p:cNvCxnSpPr>
            <p:nvPr/>
          </p:nvCxnSpPr>
          <p:spPr>
            <a:xfrm>
              <a:off x="384340" y="727977"/>
              <a:ext cx="0" cy="784200"/>
            </a:xfrm>
            <a:prstGeom prst="straightConnector1">
              <a:avLst/>
            </a:prstGeom>
            <a:noFill/>
            <a:ln cap="flat" cmpd="thinThick" w="19050">
              <a:solidFill>
                <a:schemeClr val="lt2"/>
              </a:solidFill>
              <a:prstDash val="solid"/>
              <a:round/>
              <a:headEnd len="med" w="med" type="none"/>
              <a:tailEnd len="med" w="med" type="none"/>
            </a:ln>
          </p:spPr>
        </p:cxnSp>
        <p:cxnSp>
          <p:nvCxnSpPr>
            <p:cNvPr id="497" name="Google Shape;497;p20"/>
            <p:cNvCxnSpPr>
              <a:stCxn id="496" idx="1"/>
              <a:endCxn id="498" idx="3"/>
            </p:cNvCxnSpPr>
            <p:nvPr/>
          </p:nvCxnSpPr>
          <p:spPr>
            <a:xfrm>
              <a:off x="384350" y="3631261"/>
              <a:ext cx="0" cy="784200"/>
            </a:xfrm>
            <a:prstGeom prst="straightConnector1">
              <a:avLst/>
            </a:prstGeom>
            <a:noFill/>
            <a:ln cap="flat" cmpd="thinThick" w="19050">
              <a:solidFill>
                <a:schemeClr val="lt2"/>
              </a:solidFill>
              <a:prstDash val="solid"/>
              <a:round/>
              <a:headEnd len="med" w="med" type="none"/>
              <a:tailEnd len="med" w="med" type="none"/>
            </a:ln>
          </p:spPr>
        </p:cxnSp>
        <p:cxnSp>
          <p:nvCxnSpPr>
            <p:cNvPr id="499" name="Google Shape;499;p20"/>
            <p:cNvCxnSpPr>
              <a:endCxn id="500" idx="3"/>
            </p:cNvCxnSpPr>
            <p:nvPr/>
          </p:nvCxnSpPr>
          <p:spPr>
            <a:xfrm>
              <a:off x="536216" y="4857118"/>
              <a:ext cx="1924800" cy="0"/>
            </a:xfrm>
            <a:prstGeom prst="straightConnector1">
              <a:avLst/>
            </a:prstGeom>
            <a:noFill/>
            <a:ln cap="flat" cmpd="thinThick" w="19050">
              <a:solidFill>
                <a:schemeClr val="lt2"/>
              </a:solidFill>
              <a:prstDash val="solid"/>
              <a:round/>
              <a:headEnd len="med" w="med" type="none"/>
              <a:tailEnd len="med" w="med" type="none"/>
            </a:ln>
          </p:spPr>
        </p:cxnSp>
        <p:cxnSp>
          <p:nvCxnSpPr>
            <p:cNvPr id="501" name="Google Shape;501;p20"/>
            <p:cNvCxnSpPr>
              <a:stCxn id="502" idx="3"/>
            </p:cNvCxnSpPr>
            <p:nvPr/>
          </p:nvCxnSpPr>
          <p:spPr>
            <a:xfrm>
              <a:off x="6682984" y="4857118"/>
              <a:ext cx="1936500" cy="0"/>
            </a:xfrm>
            <a:prstGeom prst="straightConnector1">
              <a:avLst/>
            </a:prstGeom>
            <a:noFill/>
            <a:ln cap="flat" cmpd="thinThick" w="19050">
              <a:solidFill>
                <a:schemeClr val="lt2"/>
              </a:solidFill>
              <a:prstDash val="solid"/>
              <a:round/>
              <a:headEnd len="med" w="med" type="none"/>
              <a:tailEnd len="med" w="med" type="none"/>
            </a:ln>
          </p:spPr>
        </p:cxnSp>
        <p:cxnSp>
          <p:nvCxnSpPr>
            <p:cNvPr id="503" name="Google Shape;503;p20"/>
            <p:cNvCxnSpPr>
              <a:endCxn id="504" idx="3"/>
            </p:cNvCxnSpPr>
            <p:nvPr/>
          </p:nvCxnSpPr>
          <p:spPr>
            <a:xfrm>
              <a:off x="530816" y="292107"/>
              <a:ext cx="1930200" cy="0"/>
            </a:xfrm>
            <a:prstGeom prst="straightConnector1">
              <a:avLst/>
            </a:prstGeom>
            <a:noFill/>
            <a:ln cap="flat" cmpd="thickThin" w="19050">
              <a:solidFill>
                <a:schemeClr val="lt2"/>
              </a:solidFill>
              <a:prstDash val="solid"/>
              <a:round/>
              <a:headEnd len="med" w="med" type="none"/>
              <a:tailEnd len="med" w="med" type="none"/>
            </a:ln>
          </p:spPr>
        </p:cxnSp>
        <p:cxnSp>
          <p:nvCxnSpPr>
            <p:cNvPr id="505" name="Google Shape;505;p20"/>
            <p:cNvCxnSpPr>
              <a:stCxn id="506" idx="3"/>
            </p:cNvCxnSpPr>
            <p:nvPr/>
          </p:nvCxnSpPr>
          <p:spPr>
            <a:xfrm>
              <a:off x="6682984" y="292107"/>
              <a:ext cx="1925400" cy="0"/>
            </a:xfrm>
            <a:prstGeom prst="straightConnector1">
              <a:avLst/>
            </a:prstGeom>
            <a:noFill/>
            <a:ln cap="flat" cmpd="thickThin" w="19050">
              <a:solidFill>
                <a:schemeClr val="lt2"/>
              </a:solidFill>
              <a:prstDash val="solid"/>
              <a:round/>
              <a:headEnd len="med" w="med" type="none"/>
              <a:tailEnd len="med" w="med" type="none"/>
            </a:ln>
          </p:spPr>
        </p:cxnSp>
        <p:cxnSp>
          <p:nvCxnSpPr>
            <p:cNvPr id="507" name="Google Shape;507;p20"/>
            <p:cNvCxnSpPr>
              <a:stCxn id="508" idx="3"/>
              <a:endCxn id="509" idx="3"/>
            </p:cNvCxnSpPr>
            <p:nvPr/>
          </p:nvCxnSpPr>
          <p:spPr>
            <a:xfrm>
              <a:off x="8759665" y="727977"/>
              <a:ext cx="0" cy="784200"/>
            </a:xfrm>
            <a:prstGeom prst="straightConnector1">
              <a:avLst/>
            </a:prstGeom>
            <a:noFill/>
            <a:ln cap="flat" cmpd="thickThin" w="19050">
              <a:solidFill>
                <a:schemeClr val="lt2"/>
              </a:solidFill>
              <a:prstDash val="solid"/>
              <a:round/>
              <a:headEnd len="med" w="med" type="none"/>
              <a:tailEnd len="med" w="med" type="none"/>
            </a:ln>
          </p:spPr>
        </p:cxnSp>
        <p:cxnSp>
          <p:nvCxnSpPr>
            <p:cNvPr id="510" name="Google Shape;510;p20"/>
            <p:cNvCxnSpPr>
              <a:stCxn id="509" idx="1"/>
              <a:endCxn id="511" idx="3"/>
            </p:cNvCxnSpPr>
            <p:nvPr/>
          </p:nvCxnSpPr>
          <p:spPr>
            <a:xfrm>
              <a:off x="8759788" y="3631261"/>
              <a:ext cx="0" cy="784200"/>
            </a:xfrm>
            <a:prstGeom prst="straightConnector1">
              <a:avLst/>
            </a:prstGeom>
            <a:noFill/>
            <a:ln cap="flat" cmpd="thickThin" w="19050">
              <a:solidFill>
                <a:schemeClr val="lt2"/>
              </a:solidFill>
              <a:prstDash val="solid"/>
              <a:round/>
              <a:headEnd len="med" w="med" type="none"/>
              <a:tailEnd len="med" w="med" type="none"/>
            </a:ln>
          </p:spPr>
        </p:cxnSp>
        <p:grpSp>
          <p:nvGrpSpPr>
            <p:cNvPr id="512" name="Google Shape;512;p20"/>
            <p:cNvGrpSpPr/>
            <p:nvPr/>
          </p:nvGrpSpPr>
          <p:grpSpPr>
            <a:xfrm>
              <a:off x="186300" y="40302"/>
              <a:ext cx="8771538" cy="5068620"/>
              <a:chOff x="186300" y="40302"/>
              <a:chExt cx="8771538" cy="5068620"/>
            </a:xfrm>
          </p:grpSpPr>
          <p:pic>
            <p:nvPicPr>
              <p:cNvPr id="498" name="Google Shape;498;p20"/>
              <p:cNvPicPr preferRelativeResize="0"/>
              <p:nvPr/>
            </p:nvPicPr>
            <p:blipFill>
              <a:blip r:embed="rId3">
                <a:alphaModFix/>
              </a:blip>
              <a:stretch>
                <a:fillRect/>
              </a:stretch>
            </p:blipFill>
            <p:spPr>
              <a:xfrm flipH="1" rot="5400000">
                <a:off x="91303" y="4514740"/>
                <a:ext cx="585800" cy="387375"/>
              </a:xfrm>
              <a:prstGeom prst="rect">
                <a:avLst/>
              </a:prstGeom>
              <a:noFill/>
              <a:ln>
                <a:noFill/>
              </a:ln>
            </p:spPr>
          </p:pic>
          <p:pic>
            <p:nvPicPr>
              <p:cNvPr id="495" name="Google Shape;495;p20"/>
              <p:cNvPicPr preferRelativeResize="0"/>
              <p:nvPr/>
            </p:nvPicPr>
            <p:blipFill>
              <a:blip r:embed="rId3">
                <a:alphaModFix/>
              </a:blip>
              <a:stretch>
                <a:fillRect/>
              </a:stretch>
            </p:blipFill>
            <p:spPr>
              <a:xfrm rot="5400000">
                <a:off x="91440" y="241390"/>
                <a:ext cx="585800" cy="387375"/>
              </a:xfrm>
              <a:prstGeom prst="rect">
                <a:avLst/>
              </a:prstGeom>
              <a:noFill/>
              <a:ln>
                <a:noFill/>
              </a:ln>
            </p:spPr>
          </p:pic>
          <p:grpSp>
            <p:nvGrpSpPr>
              <p:cNvPr id="513" name="Google Shape;513;p20"/>
              <p:cNvGrpSpPr/>
              <p:nvPr/>
            </p:nvGrpSpPr>
            <p:grpSpPr>
              <a:xfrm>
                <a:off x="2461016" y="94057"/>
                <a:ext cx="4221968" cy="396100"/>
                <a:chOff x="2461016" y="94057"/>
                <a:chExt cx="4221968" cy="396100"/>
              </a:xfrm>
            </p:grpSpPr>
            <p:pic>
              <p:nvPicPr>
                <p:cNvPr id="504" name="Google Shape;504;p20"/>
                <p:cNvPicPr preferRelativeResize="0"/>
                <p:nvPr/>
              </p:nvPicPr>
              <p:blipFill>
                <a:blip r:embed="rId4">
                  <a:alphaModFix/>
                </a:blip>
                <a:stretch>
                  <a:fillRect/>
                </a:stretch>
              </p:blipFill>
              <p:spPr>
                <a:xfrm flipH="1">
                  <a:off x="2461016" y="94057"/>
                  <a:ext cx="985491" cy="396100"/>
                </a:xfrm>
                <a:prstGeom prst="rect">
                  <a:avLst/>
                </a:prstGeom>
                <a:noFill/>
                <a:ln>
                  <a:noFill/>
                </a:ln>
              </p:spPr>
            </p:pic>
            <p:pic>
              <p:nvPicPr>
                <p:cNvPr id="506" name="Google Shape;506;p20"/>
                <p:cNvPicPr preferRelativeResize="0"/>
                <p:nvPr/>
              </p:nvPicPr>
              <p:blipFill>
                <a:blip r:embed="rId4">
                  <a:alphaModFix/>
                </a:blip>
                <a:stretch>
                  <a:fillRect/>
                </a:stretch>
              </p:blipFill>
              <p:spPr>
                <a:xfrm>
                  <a:off x="5697493" y="94057"/>
                  <a:ext cx="985491" cy="396100"/>
                </a:xfrm>
                <a:prstGeom prst="rect">
                  <a:avLst/>
                </a:prstGeom>
                <a:noFill/>
                <a:ln>
                  <a:noFill/>
                </a:ln>
              </p:spPr>
            </p:pic>
          </p:grpSp>
          <p:pic>
            <p:nvPicPr>
              <p:cNvPr id="514" name="Google Shape;514;p20"/>
              <p:cNvPicPr preferRelativeResize="0"/>
              <p:nvPr/>
            </p:nvPicPr>
            <p:blipFill>
              <a:blip r:embed="rId5">
                <a:alphaModFix/>
              </a:blip>
              <a:stretch>
                <a:fillRect/>
              </a:stretch>
            </p:blipFill>
            <p:spPr>
              <a:xfrm>
                <a:off x="3493200" y="40302"/>
                <a:ext cx="2157600" cy="503595"/>
              </a:xfrm>
              <a:prstGeom prst="rect">
                <a:avLst/>
              </a:prstGeom>
              <a:noFill/>
              <a:ln>
                <a:noFill/>
              </a:ln>
            </p:spPr>
          </p:pic>
          <p:pic>
            <p:nvPicPr>
              <p:cNvPr id="508" name="Google Shape;508;p20"/>
              <p:cNvPicPr preferRelativeResize="0"/>
              <p:nvPr/>
            </p:nvPicPr>
            <p:blipFill>
              <a:blip r:embed="rId3">
                <a:alphaModFix/>
              </a:blip>
              <a:stretch>
                <a:fillRect/>
              </a:stretch>
            </p:blipFill>
            <p:spPr>
              <a:xfrm flipH="1" rot="-5400000">
                <a:off x="8466765" y="241390"/>
                <a:ext cx="585800" cy="387375"/>
              </a:xfrm>
              <a:prstGeom prst="rect">
                <a:avLst/>
              </a:prstGeom>
              <a:noFill/>
              <a:ln>
                <a:noFill/>
              </a:ln>
            </p:spPr>
          </p:pic>
          <p:pic>
            <p:nvPicPr>
              <p:cNvPr id="511" name="Google Shape;511;p20"/>
              <p:cNvPicPr preferRelativeResize="0"/>
              <p:nvPr/>
            </p:nvPicPr>
            <p:blipFill>
              <a:blip r:embed="rId3">
                <a:alphaModFix/>
              </a:blip>
              <a:stretch>
                <a:fillRect/>
              </a:stretch>
            </p:blipFill>
            <p:spPr>
              <a:xfrm rot="-5400000">
                <a:off x="8466878" y="4514740"/>
                <a:ext cx="585800" cy="387375"/>
              </a:xfrm>
              <a:prstGeom prst="rect">
                <a:avLst/>
              </a:prstGeom>
              <a:noFill/>
              <a:ln>
                <a:noFill/>
              </a:ln>
            </p:spPr>
          </p:pic>
          <p:pic>
            <p:nvPicPr>
              <p:cNvPr id="496" name="Google Shape;496;p20"/>
              <p:cNvPicPr preferRelativeResize="0"/>
              <p:nvPr/>
            </p:nvPicPr>
            <p:blipFill>
              <a:blip r:embed="rId6">
                <a:alphaModFix/>
              </a:blip>
              <a:stretch>
                <a:fillRect/>
              </a:stretch>
            </p:blipFill>
            <p:spPr>
              <a:xfrm rot="-5400000">
                <a:off x="-675161" y="2373700"/>
                <a:ext cx="2119022" cy="396100"/>
              </a:xfrm>
              <a:prstGeom prst="rect">
                <a:avLst/>
              </a:prstGeom>
              <a:noFill/>
              <a:ln>
                <a:noFill/>
              </a:ln>
            </p:spPr>
          </p:pic>
          <p:pic>
            <p:nvPicPr>
              <p:cNvPr id="509" name="Google Shape;509;p20"/>
              <p:cNvPicPr preferRelativeResize="0"/>
              <p:nvPr/>
            </p:nvPicPr>
            <p:blipFill>
              <a:blip r:embed="rId6">
                <a:alphaModFix/>
              </a:blip>
              <a:stretch>
                <a:fillRect/>
              </a:stretch>
            </p:blipFill>
            <p:spPr>
              <a:xfrm flipH="1" rot="5400000">
                <a:off x="7700277" y="2373700"/>
                <a:ext cx="2119022" cy="396100"/>
              </a:xfrm>
              <a:prstGeom prst="rect">
                <a:avLst/>
              </a:prstGeom>
              <a:noFill/>
              <a:ln>
                <a:noFill/>
              </a:ln>
            </p:spPr>
          </p:pic>
          <p:grpSp>
            <p:nvGrpSpPr>
              <p:cNvPr id="515" name="Google Shape;515;p20"/>
              <p:cNvGrpSpPr/>
              <p:nvPr/>
            </p:nvGrpSpPr>
            <p:grpSpPr>
              <a:xfrm flipH="1" rot="10800000">
                <a:off x="2461016" y="4659068"/>
                <a:ext cx="4221968" cy="396100"/>
                <a:chOff x="2461016" y="94057"/>
                <a:chExt cx="4221968" cy="396100"/>
              </a:xfrm>
            </p:grpSpPr>
            <p:pic>
              <p:nvPicPr>
                <p:cNvPr id="500" name="Google Shape;500;p20"/>
                <p:cNvPicPr preferRelativeResize="0"/>
                <p:nvPr/>
              </p:nvPicPr>
              <p:blipFill>
                <a:blip r:embed="rId4">
                  <a:alphaModFix/>
                </a:blip>
                <a:stretch>
                  <a:fillRect/>
                </a:stretch>
              </p:blipFill>
              <p:spPr>
                <a:xfrm flipH="1">
                  <a:off x="2461016" y="94057"/>
                  <a:ext cx="985491" cy="396100"/>
                </a:xfrm>
                <a:prstGeom prst="rect">
                  <a:avLst/>
                </a:prstGeom>
                <a:noFill/>
                <a:ln>
                  <a:noFill/>
                </a:ln>
              </p:spPr>
            </p:pic>
            <p:pic>
              <p:nvPicPr>
                <p:cNvPr id="502" name="Google Shape;502;p20"/>
                <p:cNvPicPr preferRelativeResize="0"/>
                <p:nvPr/>
              </p:nvPicPr>
              <p:blipFill>
                <a:blip r:embed="rId4">
                  <a:alphaModFix/>
                </a:blip>
                <a:stretch>
                  <a:fillRect/>
                </a:stretch>
              </p:blipFill>
              <p:spPr>
                <a:xfrm>
                  <a:off x="5697493" y="94057"/>
                  <a:ext cx="985491" cy="396100"/>
                </a:xfrm>
                <a:prstGeom prst="rect">
                  <a:avLst/>
                </a:prstGeom>
                <a:noFill/>
                <a:ln>
                  <a:noFill/>
                </a:ln>
              </p:spPr>
            </p:pic>
          </p:grpSp>
          <p:pic>
            <p:nvPicPr>
              <p:cNvPr id="516" name="Google Shape;516;p20"/>
              <p:cNvPicPr preferRelativeResize="0"/>
              <p:nvPr/>
            </p:nvPicPr>
            <p:blipFill>
              <a:blip r:embed="rId5">
                <a:alphaModFix/>
              </a:blip>
              <a:stretch>
                <a:fillRect/>
              </a:stretch>
            </p:blipFill>
            <p:spPr>
              <a:xfrm flipH="1" rot="10800000">
                <a:off x="3493200" y="4605327"/>
                <a:ext cx="2157600" cy="503595"/>
              </a:xfrm>
              <a:prstGeom prst="rect">
                <a:avLst/>
              </a:prstGeom>
              <a:noFill/>
              <a:ln>
                <a:noFill/>
              </a:ln>
            </p:spPr>
          </p:pic>
        </p:grpSp>
      </p:grpSp>
      <p:sp>
        <p:nvSpPr>
          <p:cNvPr id="517" name="Google Shape;517;p20"/>
          <p:cNvSpPr txBox="1"/>
          <p:nvPr>
            <p:ph type="title"/>
          </p:nvPr>
        </p:nvSpPr>
        <p:spPr>
          <a:xfrm>
            <a:off x="713225" y="1473865"/>
            <a:ext cx="3675900" cy="1097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8" name="Google Shape;518;p20"/>
          <p:cNvSpPr txBox="1"/>
          <p:nvPr>
            <p:ph idx="1" type="subTitle"/>
          </p:nvPr>
        </p:nvSpPr>
        <p:spPr>
          <a:xfrm>
            <a:off x="713225" y="2755235"/>
            <a:ext cx="3675900" cy="91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9" name="Google Shape;519;p20"/>
          <p:cNvSpPr/>
          <p:nvPr>
            <p:ph idx="2" type="pic"/>
          </p:nvPr>
        </p:nvSpPr>
        <p:spPr>
          <a:xfrm>
            <a:off x="4754850" y="733800"/>
            <a:ext cx="3492900" cy="3675900"/>
          </a:xfrm>
          <a:prstGeom prst="rect">
            <a:avLst/>
          </a:prstGeom>
          <a:noFill/>
          <a:ln cap="flat" cmpd="thickThin" w="28575">
            <a:solidFill>
              <a:schemeClr val="lt2"/>
            </a:solidFill>
            <a:prstDash val="solid"/>
            <a:miter lim="8000"/>
            <a:headEnd len="sm" w="sm" type="none"/>
            <a:tailEnd len="sm" w="sm" type="none"/>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 name="Shape 37"/>
        <p:cNvGrpSpPr/>
        <p:nvPr/>
      </p:nvGrpSpPr>
      <p:grpSpPr>
        <a:xfrm>
          <a:off x="0" y="0"/>
          <a:ext cx="0" cy="0"/>
          <a:chOff x="0" y="0"/>
          <a:chExt cx="0" cy="0"/>
        </a:xfrm>
      </p:grpSpPr>
      <p:pic>
        <p:nvPicPr>
          <p:cNvPr id="38" name="Google Shape;38;p3"/>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39" name="Google Shape;39;p3"/>
          <p:cNvGrpSpPr/>
          <p:nvPr/>
        </p:nvGrpSpPr>
        <p:grpSpPr>
          <a:xfrm>
            <a:off x="186225" y="66879"/>
            <a:ext cx="8771538" cy="5009741"/>
            <a:chOff x="186225" y="66879"/>
            <a:chExt cx="8771538" cy="5009741"/>
          </a:xfrm>
        </p:grpSpPr>
        <p:cxnSp>
          <p:nvCxnSpPr>
            <p:cNvPr id="40" name="Google Shape;40;p3"/>
            <p:cNvCxnSpPr>
              <a:stCxn id="41" idx="3"/>
              <a:endCxn id="42" idx="3"/>
            </p:cNvCxnSpPr>
            <p:nvPr/>
          </p:nvCxnSpPr>
          <p:spPr>
            <a:xfrm>
              <a:off x="384265" y="727977"/>
              <a:ext cx="0" cy="784200"/>
            </a:xfrm>
            <a:prstGeom prst="straightConnector1">
              <a:avLst/>
            </a:prstGeom>
            <a:noFill/>
            <a:ln cap="flat" cmpd="thinThick" w="19050">
              <a:solidFill>
                <a:schemeClr val="lt2"/>
              </a:solidFill>
              <a:prstDash val="solid"/>
              <a:round/>
              <a:headEnd len="med" w="med" type="none"/>
              <a:tailEnd len="med" w="med" type="none"/>
            </a:ln>
          </p:spPr>
        </p:cxnSp>
        <p:cxnSp>
          <p:nvCxnSpPr>
            <p:cNvPr id="43" name="Google Shape;43;p3"/>
            <p:cNvCxnSpPr>
              <a:stCxn id="42" idx="1"/>
              <a:endCxn id="44" idx="3"/>
            </p:cNvCxnSpPr>
            <p:nvPr/>
          </p:nvCxnSpPr>
          <p:spPr>
            <a:xfrm>
              <a:off x="384275" y="3631261"/>
              <a:ext cx="0" cy="784200"/>
            </a:xfrm>
            <a:prstGeom prst="straightConnector1">
              <a:avLst/>
            </a:prstGeom>
            <a:noFill/>
            <a:ln cap="flat" cmpd="thinThick" w="19050">
              <a:solidFill>
                <a:schemeClr val="lt2"/>
              </a:solidFill>
              <a:prstDash val="solid"/>
              <a:round/>
              <a:headEnd len="med" w="med" type="none"/>
              <a:tailEnd len="med" w="med" type="none"/>
            </a:ln>
          </p:spPr>
        </p:cxnSp>
        <p:cxnSp>
          <p:nvCxnSpPr>
            <p:cNvPr id="45" name="Google Shape;45;p3"/>
            <p:cNvCxnSpPr>
              <a:endCxn id="46" idx="3"/>
            </p:cNvCxnSpPr>
            <p:nvPr/>
          </p:nvCxnSpPr>
          <p:spPr>
            <a:xfrm>
              <a:off x="536094" y="4854250"/>
              <a:ext cx="1985100" cy="0"/>
            </a:xfrm>
            <a:prstGeom prst="straightConnector1">
              <a:avLst/>
            </a:prstGeom>
            <a:noFill/>
            <a:ln cap="flat" cmpd="thinThick" w="19050">
              <a:solidFill>
                <a:schemeClr val="lt2"/>
              </a:solidFill>
              <a:prstDash val="solid"/>
              <a:round/>
              <a:headEnd len="med" w="med" type="none"/>
              <a:tailEnd len="med" w="med" type="none"/>
            </a:ln>
          </p:spPr>
        </p:cxnSp>
        <p:cxnSp>
          <p:nvCxnSpPr>
            <p:cNvPr id="47" name="Google Shape;47;p3"/>
            <p:cNvCxnSpPr>
              <a:stCxn id="48" idx="3"/>
            </p:cNvCxnSpPr>
            <p:nvPr/>
          </p:nvCxnSpPr>
          <p:spPr>
            <a:xfrm>
              <a:off x="6622557" y="4854250"/>
              <a:ext cx="1991400" cy="0"/>
            </a:xfrm>
            <a:prstGeom prst="straightConnector1">
              <a:avLst/>
            </a:prstGeom>
            <a:noFill/>
            <a:ln cap="flat" cmpd="thinThick" w="19050">
              <a:solidFill>
                <a:schemeClr val="lt2"/>
              </a:solidFill>
              <a:prstDash val="solid"/>
              <a:round/>
              <a:headEnd len="med" w="med" type="none"/>
              <a:tailEnd len="med" w="med" type="none"/>
            </a:ln>
          </p:spPr>
        </p:cxnSp>
        <p:cxnSp>
          <p:nvCxnSpPr>
            <p:cNvPr id="49" name="Google Shape;49;p3"/>
            <p:cNvCxnSpPr>
              <a:endCxn id="50" idx="3"/>
            </p:cNvCxnSpPr>
            <p:nvPr/>
          </p:nvCxnSpPr>
          <p:spPr>
            <a:xfrm>
              <a:off x="536094" y="289250"/>
              <a:ext cx="1985100" cy="0"/>
            </a:xfrm>
            <a:prstGeom prst="straightConnector1">
              <a:avLst/>
            </a:prstGeom>
            <a:noFill/>
            <a:ln cap="flat" cmpd="thickThin" w="19050">
              <a:solidFill>
                <a:schemeClr val="lt2"/>
              </a:solidFill>
              <a:prstDash val="solid"/>
              <a:round/>
              <a:headEnd len="med" w="med" type="none"/>
              <a:tailEnd len="med" w="med" type="none"/>
            </a:ln>
          </p:spPr>
        </p:cxnSp>
        <p:cxnSp>
          <p:nvCxnSpPr>
            <p:cNvPr id="51" name="Google Shape;51;p3"/>
            <p:cNvCxnSpPr>
              <a:stCxn id="52" idx="3"/>
            </p:cNvCxnSpPr>
            <p:nvPr/>
          </p:nvCxnSpPr>
          <p:spPr>
            <a:xfrm>
              <a:off x="6622557" y="289250"/>
              <a:ext cx="1991400" cy="0"/>
            </a:xfrm>
            <a:prstGeom prst="straightConnector1">
              <a:avLst/>
            </a:prstGeom>
            <a:noFill/>
            <a:ln cap="flat" cmpd="thickThin" w="19050">
              <a:solidFill>
                <a:schemeClr val="lt2"/>
              </a:solidFill>
              <a:prstDash val="solid"/>
              <a:round/>
              <a:headEnd len="med" w="med" type="none"/>
              <a:tailEnd len="med" w="med" type="none"/>
            </a:ln>
          </p:spPr>
        </p:cxnSp>
        <p:cxnSp>
          <p:nvCxnSpPr>
            <p:cNvPr id="53" name="Google Shape;53;p3"/>
            <p:cNvCxnSpPr>
              <a:stCxn id="54" idx="3"/>
              <a:endCxn id="55" idx="3"/>
            </p:cNvCxnSpPr>
            <p:nvPr/>
          </p:nvCxnSpPr>
          <p:spPr>
            <a:xfrm>
              <a:off x="8759590" y="727977"/>
              <a:ext cx="0" cy="784200"/>
            </a:xfrm>
            <a:prstGeom prst="straightConnector1">
              <a:avLst/>
            </a:prstGeom>
            <a:noFill/>
            <a:ln cap="flat" cmpd="thickThin" w="19050">
              <a:solidFill>
                <a:schemeClr val="lt2"/>
              </a:solidFill>
              <a:prstDash val="solid"/>
              <a:round/>
              <a:headEnd len="med" w="med" type="none"/>
              <a:tailEnd len="med" w="med" type="none"/>
            </a:ln>
          </p:spPr>
        </p:cxnSp>
        <p:cxnSp>
          <p:nvCxnSpPr>
            <p:cNvPr id="56" name="Google Shape;56;p3"/>
            <p:cNvCxnSpPr>
              <a:stCxn id="55" idx="1"/>
              <a:endCxn id="57" idx="3"/>
            </p:cNvCxnSpPr>
            <p:nvPr/>
          </p:nvCxnSpPr>
          <p:spPr>
            <a:xfrm>
              <a:off x="8759713" y="3631261"/>
              <a:ext cx="0" cy="784200"/>
            </a:xfrm>
            <a:prstGeom prst="straightConnector1">
              <a:avLst/>
            </a:prstGeom>
            <a:noFill/>
            <a:ln cap="flat" cmpd="thickThin" w="19050">
              <a:solidFill>
                <a:schemeClr val="lt2"/>
              </a:solidFill>
              <a:prstDash val="solid"/>
              <a:round/>
              <a:headEnd len="med" w="med" type="none"/>
              <a:tailEnd len="med" w="med" type="none"/>
            </a:ln>
          </p:spPr>
        </p:cxnSp>
        <p:grpSp>
          <p:nvGrpSpPr>
            <p:cNvPr id="58" name="Google Shape;58;p3"/>
            <p:cNvGrpSpPr/>
            <p:nvPr/>
          </p:nvGrpSpPr>
          <p:grpSpPr>
            <a:xfrm>
              <a:off x="186225" y="66879"/>
              <a:ext cx="8771538" cy="5009741"/>
              <a:chOff x="186225" y="66879"/>
              <a:chExt cx="8771538" cy="5009741"/>
            </a:xfrm>
          </p:grpSpPr>
          <p:pic>
            <p:nvPicPr>
              <p:cNvPr id="44" name="Google Shape;44;p3"/>
              <p:cNvPicPr preferRelativeResize="0"/>
              <p:nvPr/>
            </p:nvPicPr>
            <p:blipFill>
              <a:blip r:embed="rId3">
                <a:alphaModFix/>
              </a:blip>
              <a:stretch>
                <a:fillRect/>
              </a:stretch>
            </p:blipFill>
            <p:spPr>
              <a:xfrm flipH="1" rot="5400000">
                <a:off x="91228" y="4514740"/>
                <a:ext cx="585800" cy="387375"/>
              </a:xfrm>
              <a:prstGeom prst="rect">
                <a:avLst/>
              </a:prstGeom>
              <a:noFill/>
              <a:ln>
                <a:noFill/>
              </a:ln>
            </p:spPr>
          </p:pic>
          <p:pic>
            <p:nvPicPr>
              <p:cNvPr id="41" name="Google Shape;41;p3"/>
              <p:cNvPicPr preferRelativeResize="0"/>
              <p:nvPr/>
            </p:nvPicPr>
            <p:blipFill>
              <a:blip r:embed="rId3">
                <a:alphaModFix/>
              </a:blip>
              <a:stretch>
                <a:fillRect/>
              </a:stretch>
            </p:blipFill>
            <p:spPr>
              <a:xfrm rot="5400000">
                <a:off x="91365" y="241390"/>
                <a:ext cx="585800" cy="387375"/>
              </a:xfrm>
              <a:prstGeom prst="rect">
                <a:avLst/>
              </a:prstGeom>
              <a:noFill/>
              <a:ln>
                <a:noFill/>
              </a:ln>
            </p:spPr>
          </p:pic>
          <p:grpSp>
            <p:nvGrpSpPr>
              <p:cNvPr id="59" name="Google Shape;59;p3"/>
              <p:cNvGrpSpPr/>
              <p:nvPr/>
            </p:nvGrpSpPr>
            <p:grpSpPr>
              <a:xfrm>
                <a:off x="2521194" y="66879"/>
                <a:ext cx="4101363" cy="444741"/>
                <a:chOff x="2745484" y="94057"/>
                <a:chExt cx="3652799" cy="396100"/>
              </a:xfrm>
            </p:grpSpPr>
            <p:pic>
              <p:nvPicPr>
                <p:cNvPr id="50" name="Google Shape;50;p3"/>
                <p:cNvPicPr preferRelativeResize="0"/>
                <p:nvPr/>
              </p:nvPicPr>
              <p:blipFill>
                <a:blip r:embed="rId4">
                  <a:alphaModFix/>
                </a:blip>
                <a:stretch>
                  <a:fillRect/>
                </a:stretch>
              </p:blipFill>
              <p:spPr>
                <a:xfrm flipH="1">
                  <a:off x="2745484" y="94057"/>
                  <a:ext cx="985491" cy="396100"/>
                </a:xfrm>
                <a:prstGeom prst="rect">
                  <a:avLst/>
                </a:prstGeom>
                <a:noFill/>
                <a:ln>
                  <a:noFill/>
                </a:ln>
              </p:spPr>
            </p:pic>
            <p:pic>
              <p:nvPicPr>
                <p:cNvPr id="52" name="Google Shape;52;p3"/>
                <p:cNvPicPr preferRelativeResize="0"/>
                <p:nvPr/>
              </p:nvPicPr>
              <p:blipFill>
                <a:blip r:embed="rId4">
                  <a:alphaModFix/>
                </a:blip>
                <a:stretch>
                  <a:fillRect/>
                </a:stretch>
              </p:blipFill>
              <p:spPr>
                <a:xfrm>
                  <a:off x="5412792" y="94057"/>
                  <a:ext cx="985491" cy="396100"/>
                </a:xfrm>
                <a:prstGeom prst="rect">
                  <a:avLst/>
                </a:prstGeom>
                <a:noFill/>
                <a:ln>
                  <a:noFill/>
                </a:ln>
              </p:spPr>
            </p:pic>
          </p:grpSp>
          <p:pic>
            <p:nvPicPr>
              <p:cNvPr id="54" name="Google Shape;54;p3"/>
              <p:cNvPicPr preferRelativeResize="0"/>
              <p:nvPr/>
            </p:nvPicPr>
            <p:blipFill>
              <a:blip r:embed="rId3">
                <a:alphaModFix/>
              </a:blip>
              <a:stretch>
                <a:fillRect/>
              </a:stretch>
            </p:blipFill>
            <p:spPr>
              <a:xfrm flipH="1" rot="-5400000">
                <a:off x="8466690" y="241390"/>
                <a:ext cx="585800" cy="387375"/>
              </a:xfrm>
              <a:prstGeom prst="rect">
                <a:avLst/>
              </a:prstGeom>
              <a:noFill/>
              <a:ln>
                <a:noFill/>
              </a:ln>
            </p:spPr>
          </p:pic>
          <p:pic>
            <p:nvPicPr>
              <p:cNvPr id="57" name="Google Shape;57;p3"/>
              <p:cNvPicPr preferRelativeResize="0"/>
              <p:nvPr/>
            </p:nvPicPr>
            <p:blipFill>
              <a:blip r:embed="rId3">
                <a:alphaModFix/>
              </a:blip>
              <a:stretch>
                <a:fillRect/>
              </a:stretch>
            </p:blipFill>
            <p:spPr>
              <a:xfrm rot="-5400000">
                <a:off x="8466803" y="4514740"/>
                <a:ext cx="585800" cy="387375"/>
              </a:xfrm>
              <a:prstGeom prst="rect">
                <a:avLst/>
              </a:prstGeom>
              <a:noFill/>
              <a:ln>
                <a:noFill/>
              </a:ln>
            </p:spPr>
          </p:pic>
          <p:pic>
            <p:nvPicPr>
              <p:cNvPr id="42" name="Google Shape;42;p3"/>
              <p:cNvPicPr preferRelativeResize="0"/>
              <p:nvPr/>
            </p:nvPicPr>
            <p:blipFill>
              <a:blip r:embed="rId5">
                <a:alphaModFix/>
              </a:blip>
              <a:stretch>
                <a:fillRect/>
              </a:stretch>
            </p:blipFill>
            <p:spPr>
              <a:xfrm flipH="1" rot="5400000">
                <a:off x="-675236" y="2373700"/>
                <a:ext cx="2119022" cy="396100"/>
              </a:xfrm>
              <a:prstGeom prst="rect">
                <a:avLst/>
              </a:prstGeom>
              <a:noFill/>
              <a:ln>
                <a:noFill/>
              </a:ln>
            </p:spPr>
          </p:pic>
          <p:pic>
            <p:nvPicPr>
              <p:cNvPr id="55" name="Google Shape;55;p3"/>
              <p:cNvPicPr preferRelativeResize="0"/>
              <p:nvPr/>
            </p:nvPicPr>
            <p:blipFill>
              <a:blip r:embed="rId5">
                <a:alphaModFix/>
              </a:blip>
              <a:stretch>
                <a:fillRect/>
              </a:stretch>
            </p:blipFill>
            <p:spPr>
              <a:xfrm rot="-5400000">
                <a:off x="7700202" y="2373700"/>
                <a:ext cx="2119022" cy="396100"/>
              </a:xfrm>
              <a:prstGeom prst="rect">
                <a:avLst/>
              </a:prstGeom>
              <a:noFill/>
              <a:ln>
                <a:noFill/>
              </a:ln>
            </p:spPr>
          </p:pic>
          <p:pic>
            <p:nvPicPr>
              <p:cNvPr id="60" name="Google Shape;60;p3"/>
              <p:cNvPicPr preferRelativeResize="0"/>
              <p:nvPr/>
            </p:nvPicPr>
            <p:blipFill>
              <a:blip r:embed="rId6">
                <a:alphaModFix/>
              </a:blip>
              <a:stretch>
                <a:fillRect/>
              </a:stretch>
            </p:blipFill>
            <p:spPr>
              <a:xfrm>
                <a:off x="3657487" y="91186"/>
                <a:ext cx="1828794" cy="396109"/>
              </a:xfrm>
              <a:prstGeom prst="rect">
                <a:avLst/>
              </a:prstGeom>
              <a:noFill/>
              <a:ln>
                <a:noFill/>
              </a:ln>
            </p:spPr>
          </p:pic>
          <p:grpSp>
            <p:nvGrpSpPr>
              <p:cNvPr id="61" name="Google Shape;61;p3"/>
              <p:cNvGrpSpPr/>
              <p:nvPr/>
            </p:nvGrpSpPr>
            <p:grpSpPr>
              <a:xfrm flipH="1" rot="10800000">
                <a:off x="2521194" y="4631879"/>
                <a:ext cx="4101363" cy="444741"/>
                <a:chOff x="2745484" y="94057"/>
                <a:chExt cx="3652799" cy="396100"/>
              </a:xfrm>
            </p:grpSpPr>
            <p:pic>
              <p:nvPicPr>
                <p:cNvPr id="46" name="Google Shape;46;p3"/>
                <p:cNvPicPr preferRelativeResize="0"/>
                <p:nvPr/>
              </p:nvPicPr>
              <p:blipFill>
                <a:blip r:embed="rId4">
                  <a:alphaModFix/>
                </a:blip>
                <a:stretch>
                  <a:fillRect/>
                </a:stretch>
              </p:blipFill>
              <p:spPr>
                <a:xfrm flipH="1">
                  <a:off x="2745484" y="94057"/>
                  <a:ext cx="985491" cy="396100"/>
                </a:xfrm>
                <a:prstGeom prst="rect">
                  <a:avLst/>
                </a:prstGeom>
                <a:noFill/>
                <a:ln>
                  <a:noFill/>
                </a:ln>
              </p:spPr>
            </p:pic>
            <p:pic>
              <p:nvPicPr>
                <p:cNvPr id="48" name="Google Shape;48;p3"/>
                <p:cNvPicPr preferRelativeResize="0"/>
                <p:nvPr/>
              </p:nvPicPr>
              <p:blipFill>
                <a:blip r:embed="rId4">
                  <a:alphaModFix/>
                </a:blip>
                <a:stretch>
                  <a:fillRect/>
                </a:stretch>
              </p:blipFill>
              <p:spPr>
                <a:xfrm>
                  <a:off x="5412792" y="94057"/>
                  <a:ext cx="985491" cy="396100"/>
                </a:xfrm>
                <a:prstGeom prst="rect">
                  <a:avLst/>
                </a:prstGeom>
                <a:noFill/>
                <a:ln>
                  <a:noFill/>
                </a:ln>
              </p:spPr>
            </p:pic>
          </p:grpSp>
          <p:pic>
            <p:nvPicPr>
              <p:cNvPr id="62" name="Google Shape;62;p3"/>
              <p:cNvPicPr preferRelativeResize="0"/>
              <p:nvPr/>
            </p:nvPicPr>
            <p:blipFill>
              <a:blip r:embed="rId6">
                <a:alphaModFix/>
              </a:blip>
              <a:stretch>
                <a:fillRect/>
              </a:stretch>
            </p:blipFill>
            <p:spPr>
              <a:xfrm flipH="1" rot="10800000">
                <a:off x="3657562" y="4656206"/>
                <a:ext cx="1828794" cy="396109"/>
              </a:xfrm>
              <a:prstGeom prst="rect">
                <a:avLst/>
              </a:prstGeom>
              <a:noFill/>
              <a:ln>
                <a:noFill/>
              </a:ln>
            </p:spPr>
          </p:pic>
        </p:grpSp>
      </p:grpSp>
      <p:sp>
        <p:nvSpPr>
          <p:cNvPr id="63" name="Google Shape;63;p3"/>
          <p:cNvSpPr txBox="1"/>
          <p:nvPr>
            <p:ph type="title"/>
          </p:nvPr>
        </p:nvSpPr>
        <p:spPr>
          <a:xfrm>
            <a:off x="939522" y="2024252"/>
            <a:ext cx="4572000" cy="1645800"/>
          </a:xfrm>
          <a:prstGeom prst="rect">
            <a:avLst/>
          </a:prstGeom>
        </p:spPr>
        <p:txBody>
          <a:bodyPr anchorCtr="0" anchor="b" bIns="91425" lIns="91425" spcFirstLastPara="1" rIns="91425" wrap="square" tIns="91425">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4" name="Google Shape;64;p3"/>
          <p:cNvSpPr txBox="1"/>
          <p:nvPr>
            <p:ph hasCustomPrompt="1" idx="2" type="title"/>
          </p:nvPr>
        </p:nvSpPr>
        <p:spPr>
          <a:xfrm>
            <a:off x="2722572" y="833248"/>
            <a:ext cx="1005900" cy="1005900"/>
          </a:xfrm>
          <a:prstGeom prst="rect">
            <a:avLst/>
          </a:prstGeom>
          <a:noFill/>
          <a:ln cap="flat" cmpd="thickThin"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b="1" sz="5000">
                <a:latin typeface="EB Garamond"/>
                <a:ea typeface="EB Garamond"/>
                <a:cs typeface="EB Garamond"/>
                <a:sym typeface="EB Garamond"/>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65" name="Google Shape;65;p3"/>
          <p:cNvSpPr txBox="1"/>
          <p:nvPr>
            <p:ph idx="1" type="subTitle"/>
          </p:nvPr>
        </p:nvSpPr>
        <p:spPr>
          <a:xfrm>
            <a:off x="939522" y="3853052"/>
            <a:ext cx="4572000" cy="457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 name="Google Shape;66;p3"/>
          <p:cNvSpPr/>
          <p:nvPr>
            <p:ph idx="3" type="pic"/>
          </p:nvPr>
        </p:nvSpPr>
        <p:spPr>
          <a:xfrm>
            <a:off x="6483166" y="2157989"/>
            <a:ext cx="1764900" cy="2267700"/>
          </a:xfrm>
          <a:prstGeom prst="rect">
            <a:avLst/>
          </a:prstGeom>
          <a:noFill/>
          <a:ln cap="flat" cmpd="thickThin" w="28575">
            <a:solidFill>
              <a:schemeClr val="lt2"/>
            </a:solidFill>
            <a:prstDash val="solid"/>
            <a:miter lim="8000"/>
            <a:headEnd len="sm" w="sm" type="none"/>
            <a:tailEnd len="sm" w="sm" type="none"/>
          </a:ln>
        </p:spPr>
      </p:sp>
      <p:sp>
        <p:nvSpPr>
          <p:cNvPr id="67" name="Google Shape;67;p3"/>
          <p:cNvSpPr/>
          <p:nvPr>
            <p:ph idx="4" type="pic"/>
          </p:nvPr>
        </p:nvSpPr>
        <p:spPr>
          <a:xfrm>
            <a:off x="5737800" y="722375"/>
            <a:ext cx="1161300" cy="1252800"/>
          </a:xfrm>
          <a:prstGeom prst="rect">
            <a:avLst/>
          </a:prstGeom>
          <a:noFill/>
          <a:ln cap="flat" cmpd="thickThin" w="28575">
            <a:solidFill>
              <a:schemeClr val="lt2"/>
            </a:solidFill>
            <a:prstDash val="solid"/>
            <a:miter lim="8000"/>
            <a:headEnd len="sm" w="sm" type="none"/>
            <a:tailEnd len="sm" w="sm" type="none"/>
          </a:ln>
        </p:spPr>
      </p:sp>
      <p:sp>
        <p:nvSpPr>
          <p:cNvPr id="68" name="Google Shape;68;p3"/>
          <p:cNvSpPr/>
          <p:nvPr>
            <p:ph idx="5" type="pic"/>
          </p:nvPr>
        </p:nvSpPr>
        <p:spPr>
          <a:xfrm>
            <a:off x="7086650" y="722375"/>
            <a:ext cx="1161300" cy="1252800"/>
          </a:xfrm>
          <a:prstGeom prst="rect">
            <a:avLst/>
          </a:prstGeom>
          <a:noFill/>
          <a:ln cap="flat" cmpd="thickThin" w="28575">
            <a:solidFill>
              <a:schemeClr val="lt2"/>
            </a:solidFill>
            <a:prstDash val="solid"/>
            <a:miter lim="8000"/>
            <a:headEnd len="sm" w="sm" type="none"/>
            <a:tailEnd len="sm" w="sm" type="none"/>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520" name="Shape 520"/>
        <p:cNvGrpSpPr/>
        <p:nvPr/>
      </p:nvGrpSpPr>
      <p:grpSpPr>
        <a:xfrm>
          <a:off x="0" y="0"/>
          <a:ext cx="0" cy="0"/>
          <a:chOff x="0" y="0"/>
          <a:chExt cx="0" cy="0"/>
        </a:xfrm>
      </p:grpSpPr>
      <p:pic>
        <p:nvPicPr>
          <p:cNvPr id="521" name="Google Shape;521;p21"/>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522" name="Google Shape;522;p21"/>
          <p:cNvGrpSpPr/>
          <p:nvPr/>
        </p:nvGrpSpPr>
        <p:grpSpPr>
          <a:xfrm>
            <a:off x="91440" y="48470"/>
            <a:ext cx="8961704" cy="5043223"/>
            <a:chOff x="91440" y="48470"/>
            <a:chExt cx="8961704" cy="5043223"/>
          </a:xfrm>
        </p:grpSpPr>
        <p:pic>
          <p:nvPicPr>
            <p:cNvPr id="523" name="Google Shape;523;p21"/>
            <p:cNvPicPr preferRelativeResize="0"/>
            <p:nvPr/>
          </p:nvPicPr>
          <p:blipFill>
            <a:blip r:embed="rId3">
              <a:alphaModFix/>
            </a:blip>
            <a:stretch>
              <a:fillRect/>
            </a:stretch>
          </p:blipFill>
          <p:spPr>
            <a:xfrm flipH="1" rot="5400000">
              <a:off x="-545415" y="2337213"/>
              <a:ext cx="1859242" cy="469075"/>
            </a:xfrm>
            <a:prstGeom prst="rect">
              <a:avLst/>
            </a:prstGeom>
            <a:noFill/>
            <a:ln>
              <a:noFill/>
            </a:ln>
          </p:spPr>
        </p:pic>
        <p:cxnSp>
          <p:nvCxnSpPr>
            <p:cNvPr id="524" name="Google Shape;524;p21"/>
            <p:cNvCxnSpPr>
              <a:stCxn id="525" idx="0"/>
              <a:endCxn id="523" idx="3"/>
            </p:cNvCxnSpPr>
            <p:nvPr/>
          </p:nvCxnSpPr>
          <p:spPr>
            <a:xfrm>
              <a:off x="384340" y="478815"/>
              <a:ext cx="0" cy="1163400"/>
            </a:xfrm>
            <a:prstGeom prst="straightConnector1">
              <a:avLst/>
            </a:prstGeom>
            <a:noFill/>
            <a:ln cap="flat" cmpd="thinThick" w="19050">
              <a:solidFill>
                <a:schemeClr val="lt2"/>
              </a:solidFill>
              <a:prstDash val="solid"/>
              <a:round/>
              <a:headEnd len="med" w="med" type="none"/>
              <a:tailEnd len="med" w="med" type="none"/>
            </a:ln>
          </p:spPr>
        </p:cxnSp>
        <p:cxnSp>
          <p:nvCxnSpPr>
            <p:cNvPr id="526" name="Google Shape;526;p21"/>
            <p:cNvCxnSpPr>
              <a:stCxn id="523" idx="1"/>
              <a:endCxn id="527" idx="0"/>
            </p:cNvCxnSpPr>
            <p:nvPr/>
          </p:nvCxnSpPr>
          <p:spPr>
            <a:xfrm>
              <a:off x="384206" y="3501371"/>
              <a:ext cx="0" cy="1162200"/>
            </a:xfrm>
            <a:prstGeom prst="straightConnector1">
              <a:avLst/>
            </a:prstGeom>
            <a:noFill/>
            <a:ln cap="flat" cmpd="thinThick" w="19050">
              <a:solidFill>
                <a:schemeClr val="lt2"/>
              </a:solidFill>
              <a:prstDash val="solid"/>
              <a:round/>
              <a:headEnd len="med" w="med" type="none"/>
              <a:tailEnd len="med" w="med" type="none"/>
            </a:ln>
          </p:spPr>
        </p:cxnSp>
        <p:pic>
          <p:nvPicPr>
            <p:cNvPr id="528" name="Google Shape;528;p21"/>
            <p:cNvPicPr preferRelativeResize="0"/>
            <p:nvPr/>
          </p:nvPicPr>
          <p:blipFill>
            <a:blip r:embed="rId4">
              <a:alphaModFix/>
            </a:blip>
            <a:stretch>
              <a:fillRect/>
            </a:stretch>
          </p:blipFill>
          <p:spPr>
            <a:xfrm flipH="1" rot="10800000">
              <a:off x="3503572" y="4622593"/>
              <a:ext cx="2140233" cy="469100"/>
            </a:xfrm>
            <a:prstGeom prst="rect">
              <a:avLst/>
            </a:prstGeom>
            <a:noFill/>
            <a:ln>
              <a:noFill/>
            </a:ln>
          </p:spPr>
        </p:pic>
        <p:cxnSp>
          <p:nvCxnSpPr>
            <p:cNvPr id="529" name="Google Shape;529;p21"/>
            <p:cNvCxnSpPr>
              <a:stCxn id="527" idx="3"/>
              <a:endCxn id="530" idx="1"/>
            </p:cNvCxnSpPr>
            <p:nvPr/>
          </p:nvCxnSpPr>
          <p:spPr>
            <a:xfrm>
              <a:off x="677240" y="4857127"/>
              <a:ext cx="1610400" cy="0"/>
            </a:xfrm>
            <a:prstGeom prst="straightConnector1">
              <a:avLst/>
            </a:prstGeom>
            <a:noFill/>
            <a:ln cap="flat" cmpd="thinThick" w="19050">
              <a:solidFill>
                <a:schemeClr val="lt2"/>
              </a:solidFill>
              <a:prstDash val="solid"/>
              <a:round/>
              <a:headEnd len="med" w="med" type="none"/>
              <a:tailEnd len="med" w="med" type="none"/>
            </a:ln>
          </p:spPr>
        </p:cxnSp>
        <p:pic>
          <p:nvPicPr>
            <p:cNvPr id="530" name="Google Shape;530;p21"/>
            <p:cNvPicPr preferRelativeResize="0"/>
            <p:nvPr/>
          </p:nvPicPr>
          <p:blipFill>
            <a:blip r:embed="rId5">
              <a:alphaModFix/>
            </a:blip>
            <a:stretch>
              <a:fillRect/>
            </a:stretch>
          </p:blipFill>
          <p:spPr>
            <a:xfrm flipH="1" rot="10800000">
              <a:off x="2287690" y="4622618"/>
              <a:ext cx="1167052" cy="469075"/>
            </a:xfrm>
            <a:prstGeom prst="rect">
              <a:avLst/>
            </a:prstGeom>
            <a:noFill/>
            <a:ln>
              <a:noFill/>
            </a:ln>
          </p:spPr>
        </p:pic>
        <p:pic>
          <p:nvPicPr>
            <p:cNvPr id="531" name="Google Shape;531;p21"/>
            <p:cNvPicPr preferRelativeResize="0"/>
            <p:nvPr/>
          </p:nvPicPr>
          <p:blipFill>
            <a:blip r:embed="rId5">
              <a:alphaModFix/>
            </a:blip>
            <a:stretch>
              <a:fillRect/>
            </a:stretch>
          </p:blipFill>
          <p:spPr>
            <a:xfrm rot="10800000">
              <a:off x="5689258" y="4622618"/>
              <a:ext cx="1167052" cy="469075"/>
            </a:xfrm>
            <a:prstGeom prst="rect">
              <a:avLst/>
            </a:prstGeom>
            <a:noFill/>
            <a:ln>
              <a:noFill/>
            </a:ln>
          </p:spPr>
        </p:pic>
        <p:cxnSp>
          <p:nvCxnSpPr>
            <p:cNvPr id="532" name="Google Shape;532;p21"/>
            <p:cNvCxnSpPr>
              <a:stCxn id="531" idx="1"/>
              <a:endCxn id="533" idx="3"/>
            </p:cNvCxnSpPr>
            <p:nvPr/>
          </p:nvCxnSpPr>
          <p:spPr>
            <a:xfrm>
              <a:off x="6856310" y="4857155"/>
              <a:ext cx="1611000" cy="0"/>
            </a:xfrm>
            <a:prstGeom prst="straightConnector1">
              <a:avLst/>
            </a:prstGeom>
            <a:noFill/>
            <a:ln cap="flat" cmpd="thinThick" w="19050">
              <a:solidFill>
                <a:schemeClr val="lt2"/>
              </a:solidFill>
              <a:prstDash val="solid"/>
              <a:round/>
              <a:headEnd len="med" w="med" type="none"/>
              <a:tailEnd len="med" w="med" type="none"/>
            </a:ln>
          </p:spPr>
        </p:cxnSp>
        <p:pic>
          <p:nvPicPr>
            <p:cNvPr id="527" name="Google Shape;527;p21"/>
            <p:cNvPicPr preferRelativeResize="0"/>
            <p:nvPr/>
          </p:nvPicPr>
          <p:blipFill>
            <a:blip r:embed="rId6">
              <a:alphaModFix/>
            </a:blip>
            <a:stretch>
              <a:fillRect/>
            </a:stretch>
          </p:blipFill>
          <p:spPr>
            <a:xfrm>
              <a:off x="91440" y="4663440"/>
              <a:ext cx="585800" cy="387375"/>
            </a:xfrm>
            <a:prstGeom prst="rect">
              <a:avLst/>
            </a:prstGeom>
            <a:noFill/>
            <a:ln>
              <a:noFill/>
            </a:ln>
          </p:spPr>
        </p:pic>
        <p:pic>
          <p:nvPicPr>
            <p:cNvPr id="533" name="Google Shape;533;p21"/>
            <p:cNvPicPr preferRelativeResize="0"/>
            <p:nvPr/>
          </p:nvPicPr>
          <p:blipFill>
            <a:blip r:embed="rId6">
              <a:alphaModFix/>
            </a:blip>
            <a:stretch>
              <a:fillRect/>
            </a:stretch>
          </p:blipFill>
          <p:spPr>
            <a:xfrm flipH="1">
              <a:off x="8467344" y="4663440"/>
              <a:ext cx="585800" cy="387375"/>
            </a:xfrm>
            <a:prstGeom prst="rect">
              <a:avLst/>
            </a:prstGeom>
            <a:noFill/>
            <a:ln>
              <a:noFill/>
            </a:ln>
          </p:spPr>
        </p:pic>
        <p:pic>
          <p:nvPicPr>
            <p:cNvPr id="534" name="Google Shape;534;p21"/>
            <p:cNvPicPr preferRelativeResize="0"/>
            <p:nvPr/>
          </p:nvPicPr>
          <p:blipFill>
            <a:blip r:embed="rId4">
              <a:alphaModFix/>
            </a:blip>
            <a:stretch>
              <a:fillRect/>
            </a:stretch>
          </p:blipFill>
          <p:spPr>
            <a:xfrm>
              <a:off x="3501882" y="48470"/>
              <a:ext cx="2140233" cy="469100"/>
            </a:xfrm>
            <a:prstGeom prst="rect">
              <a:avLst/>
            </a:prstGeom>
            <a:noFill/>
            <a:ln>
              <a:noFill/>
            </a:ln>
          </p:spPr>
        </p:pic>
        <p:cxnSp>
          <p:nvCxnSpPr>
            <p:cNvPr id="535" name="Google Shape;535;p21"/>
            <p:cNvCxnSpPr>
              <a:stCxn id="525" idx="3"/>
              <a:endCxn id="536" idx="1"/>
            </p:cNvCxnSpPr>
            <p:nvPr/>
          </p:nvCxnSpPr>
          <p:spPr>
            <a:xfrm flipH="1" rot="10800000">
              <a:off x="677240" y="283027"/>
              <a:ext cx="1608900" cy="2100"/>
            </a:xfrm>
            <a:prstGeom prst="straightConnector1">
              <a:avLst/>
            </a:prstGeom>
            <a:noFill/>
            <a:ln cap="flat" cmpd="thickThin" w="19050">
              <a:solidFill>
                <a:schemeClr val="lt2"/>
              </a:solidFill>
              <a:prstDash val="solid"/>
              <a:round/>
              <a:headEnd len="med" w="med" type="none"/>
              <a:tailEnd len="med" w="med" type="none"/>
            </a:ln>
          </p:spPr>
        </p:cxnSp>
        <p:pic>
          <p:nvPicPr>
            <p:cNvPr id="536" name="Google Shape;536;p21"/>
            <p:cNvPicPr preferRelativeResize="0"/>
            <p:nvPr/>
          </p:nvPicPr>
          <p:blipFill>
            <a:blip r:embed="rId5">
              <a:alphaModFix/>
            </a:blip>
            <a:stretch>
              <a:fillRect/>
            </a:stretch>
          </p:blipFill>
          <p:spPr>
            <a:xfrm>
              <a:off x="2286000" y="48470"/>
              <a:ext cx="1167052" cy="469075"/>
            </a:xfrm>
            <a:prstGeom prst="rect">
              <a:avLst/>
            </a:prstGeom>
            <a:noFill/>
            <a:ln>
              <a:noFill/>
            </a:ln>
          </p:spPr>
        </p:pic>
        <p:pic>
          <p:nvPicPr>
            <p:cNvPr id="537" name="Google Shape;537;p21"/>
            <p:cNvPicPr preferRelativeResize="0"/>
            <p:nvPr/>
          </p:nvPicPr>
          <p:blipFill>
            <a:blip r:embed="rId5">
              <a:alphaModFix/>
            </a:blip>
            <a:stretch>
              <a:fillRect/>
            </a:stretch>
          </p:blipFill>
          <p:spPr>
            <a:xfrm flipH="1">
              <a:off x="5687568" y="48470"/>
              <a:ext cx="1167052" cy="469075"/>
            </a:xfrm>
            <a:prstGeom prst="rect">
              <a:avLst/>
            </a:prstGeom>
            <a:noFill/>
            <a:ln>
              <a:noFill/>
            </a:ln>
          </p:spPr>
        </p:pic>
        <p:cxnSp>
          <p:nvCxnSpPr>
            <p:cNvPr id="538" name="Google Shape;538;p21"/>
            <p:cNvCxnSpPr>
              <a:stCxn id="537" idx="1"/>
              <a:endCxn id="539" idx="3"/>
            </p:cNvCxnSpPr>
            <p:nvPr/>
          </p:nvCxnSpPr>
          <p:spPr>
            <a:xfrm>
              <a:off x="6854620" y="283008"/>
              <a:ext cx="1612800" cy="2100"/>
            </a:xfrm>
            <a:prstGeom prst="straightConnector1">
              <a:avLst/>
            </a:prstGeom>
            <a:noFill/>
            <a:ln cap="flat" cmpd="thickThin" w="19050">
              <a:solidFill>
                <a:schemeClr val="lt2"/>
              </a:solidFill>
              <a:prstDash val="solid"/>
              <a:round/>
              <a:headEnd len="med" w="med" type="none"/>
              <a:tailEnd len="med" w="med" type="none"/>
            </a:ln>
          </p:spPr>
        </p:cxnSp>
        <p:pic>
          <p:nvPicPr>
            <p:cNvPr id="525" name="Google Shape;525;p21"/>
            <p:cNvPicPr preferRelativeResize="0"/>
            <p:nvPr/>
          </p:nvPicPr>
          <p:blipFill>
            <a:blip r:embed="rId6">
              <a:alphaModFix/>
            </a:blip>
            <a:stretch>
              <a:fillRect/>
            </a:stretch>
          </p:blipFill>
          <p:spPr>
            <a:xfrm flipH="1" rot="10800000">
              <a:off x="91440" y="91440"/>
              <a:ext cx="585800" cy="387375"/>
            </a:xfrm>
            <a:prstGeom prst="rect">
              <a:avLst/>
            </a:prstGeom>
            <a:noFill/>
            <a:ln>
              <a:noFill/>
            </a:ln>
          </p:spPr>
        </p:pic>
        <p:pic>
          <p:nvPicPr>
            <p:cNvPr id="539" name="Google Shape;539;p21"/>
            <p:cNvPicPr preferRelativeResize="0"/>
            <p:nvPr/>
          </p:nvPicPr>
          <p:blipFill>
            <a:blip r:embed="rId6">
              <a:alphaModFix/>
            </a:blip>
            <a:stretch>
              <a:fillRect/>
            </a:stretch>
          </p:blipFill>
          <p:spPr>
            <a:xfrm rot="10800000">
              <a:off x="8467344" y="91440"/>
              <a:ext cx="585800" cy="387375"/>
            </a:xfrm>
            <a:prstGeom prst="rect">
              <a:avLst/>
            </a:prstGeom>
            <a:noFill/>
            <a:ln>
              <a:noFill/>
            </a:ln>
          </p:spPr>
        </p:pic>
        <p:pic>
          <p:nvPicPr>
            <p:cNvPr id="540" name="Google Shape;540;p21"/>
            <p:cNvPicPr preferRelativeResize="0"/>
            <p:nvPr/>
          </p:nvPicPr>
          <p:blipFill>
            <a:blip r:embed="rId3">
              <a:alphaModFix/>
            </a:blip>
            <a:stretch>
              <a:fillRect/>
            </a:stretch>
          </p:blipFill>
          <p:spPr>
            <a:xfrm rot="-5400000">
              <a:off x="7830144" y="2337213"/>
              <a:ext cx="1859242" cy="469075"/>
            </a:xfrm>
            <a:prstGeom prst="rect">
              <a:avLst/>
            </a:prstGeom>
            <a:noFill/>
            <a:ln>
              <a:noFill/>
            </a:ln>
          </p:spPr>
        </p:pic>
        <p:cxnSp>
          <p:nvCxnSpPr>
            <p:cNvPr id="541" name="Google Shape;541;p21"/>
            <p:cNvCxnSpPr>
              <a:stCxn id="539" idx="0"/>
              <a:endCxn id="540" idx="3"/>
            </p:cNvCxnSpPr>
            <p:nvPr/>
          </p:nvCxnSpPr>
          <p:spPr>
            <a:xfrm flipH="1">
              <a:off x="8759644" y="478815"/>
              <a:ext cx="600" cy="1163400"/>
            </a:xfrm>
            <a:prstGeom prst="straightConnector1">
              <a:avLst/>
            </a:prstGeom>
            <a:noFill/>
            <a:ln cap="flat" cmpd="thickThin" w="19050">
              <a:solidFill>
                <a:schemeClr val="lt2"/>
              </a:solidFill>
              <a:prstDash val="solid"/>
              <a:round/>
              <a:headEnd len="med" w="med" type="none"/>
              <a:tailEnd len="med" w="med" type="none"/>
            </a:ln>
          </p:spPr>
        </p:cxnSp>
        <p:cxnSp>
          <p:nvCxnSpPr>
            <p:cNvPr id="542" name="Google Shape;542;p21"/>
            <p:cNvCxnSpPr>
              <a:stCxn id="540" idx="1"/>
              <a:endCxn id="533" idx="0"/>
            </p:cNvCxnSpPr>
            <p:nvPr/>
          </p:nvCxnSpPr>
          <p:spPr>
            <a:xfrm>
              <a:off x="8759765" y="3501371"/>
              <a:ext cx="600" cy="1162200"/>
            </a:xfrm>
            <a:prstGeom prst="straightConnector1">
              <a:avLst/>
            </a:prstGeom>
            <a:noFill/>
            <a:ln cap="flat" cmpd="thickThin" w="19050">
              <a:solidFill>
                <a:schemeClr val="lt2"/>
              </a:solidFill>
              <a:prstDash val="solid"/>
              <a:round/>
              <a:headEnd len="med" w="med" type="none"/>
              <a:tailEnd len="med" w="med" type="none"/>
            </a:ln>
          </p:spPr>
        </p:cxnSp>
      </p:grpSp>
      <p:sp>
        <p:nvSpPr>
          <p:cNvPr id="543" name="Google Shape;543;p21"/>
          <p:cNvSpPr txBox="1"/>
          <p:nvPr>
            <p:ph type="title"/>
          </p:nvPr>
        </p:nvSpPr>
        <p:spPr>
          <a:xfrm>
            <a:off x="713225" y="1725935"/>
            <a:ext cx="3675900" cy="5943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44" name="Google Shape;544;p21"/>
          <p:cNvSpPr txBox="1"/>
          <p:nvPr>
            <p:ph idx="1" type="subTitle"/>
          </p:nvPr>
        </p:nvSpPr>
        <p:spPr>
          <a:xfrm>
            <a:off x="713225" y="2503165"/>
            <a:ext cx="3675900" cy="91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545" name="Shape 545"/>
        <p:cNvGrpSpPr/>
        <p:nvPr/>
      </p:nvGrpSpPr>
      <p:grpSpPr>
        <a:xfrm>
          <a:off x="0" y="0"/>
          <a:ext cx="0" cy="0"/>
          <a:chOff x="0" y="0"/>
          <a:chExt cx="0" cy="0"/>
        </a:xfrm>
      </p:grpSpPr>
      <p:grpSp>
        <p:nvGrpSpPr>
          <p:cNvPr id="546" name="Google Shape;546;p22"/>
          <p:cNvGrpSpPr/>
          <p:nvPr/>
        </p:nvGrpSpPr>
        <p:grpSpPr>
          <a:xfrm>
            <a:off x="91440" y="91440"/>
            <a:ext cx="8961704" cy="4963742"/>
            <a:chOff x="91440" y="91440"/>
            <a:chExt cx="8961704" cy="4963742"/>
          </a:xfrm>
        </p:grpSpPr>
        <p:grpSp>
          <p:nvGrpSpPr>
            <p:cNvPr id="547" name="Google Shape;547;p22"/>
            <p:cNvGrpSpPr/>
            <p:nvPr/>
          </p:nvGrpSpPr>
          <p:grpSpPr>
            <a:xfrm>
              <a:off x="384206" y="285127"/>
              <a:ext cx="8376159" cy="4572004"/>
              <a:chOff x="384206" y="285127"/>
              <a:chExt cx="8376159" cy="4572004"/>
            </a:xfrm>
          </p:grpSpPr>
          <p:cxnSp>
            <p:nvCxnSpPr>
              <p:cNvPr id="548" name="Google Shape;548;p22"/>
              <p:cNvCxnSpPr>
                <a:stCxn id="549" idx="2"/>
                <a:endCxn id="550" idx="3"/>
              </p:cNvCxnSpPr>
              <p:nvPr/>
            </p:nvCxnSpPr>
            <p:spPr>
              <a:xfrm>
                <a:off x="384340" y="478815"/>
                <a:ext cx="0" cy="1163400"/>
              </a:xfrm>
              <a:prstGeom prst="straightConnector1">
                <a:avLst/>
              </a:prstGeom>
              <a:noFill/>
              <a:ln cap="flat" cmpd="thinThick" w="19050">
                <a:solidFill>
                  <a:schemeClr val="lt2"/>
                </a:solidFill>
                <a:prstDash val="solid"/>
                <a:round/>
                <a:headEnd len="med" w="med" type="none"/>
                <a:tailEnd len="med" w="med" type="none"/>
              </a:ln>
            </p:spPr>
          </p:cxnSp>
          <p:cxnSp>
            <p:nvCxnSpPr>
              <p:cNvPr id="551" name="Google Shape;551;p22"/>
              <p:cNvCxnSpPr>
                <a:stCxn id="550" idx="1"/>
                <a:endCxn id="552" idx="2"/>
              </p:cNvCxnSpPr>
              <p:nvPr/>
            </p:nvCxnSpPr>
            <p:spPr>
              <a:xfrm>
                <a:off x="384206" y="3501371"/>
                <a:ext cx="0" cy="1162200"/>
              </a:xfrm>
              <a:prstGeom prst="straightConnector1">
                <a:avLst/>
              </a:prstGeom>
              <a:noFill/>
              <a:ln cap="flat" cmpd="thinThick" w="19050">
                <a:solidFill>
                  <a:schemeClr val="lt2"/>
                </a:solidFill>
                <a:prstDash val="solid"/>
                <a:round/>
                <a:headEnd len="med" w="med" type="none"/>
                <a:tailEnd len="med" w="med" type="none"/>
              </a:ln>
            </p:spPr>
          </p:cxnSp>
          <p:cxnSp>
            <p:nvCxnSpPr>
              <p:cNvPr id="553" name="Google Shape;553;p22"/>
              <p:cNvCxnSpPr>
                <a:stCxn id="552" idx="3"/>
                <a:endCxn id="554" idx="1"/>
              </p:cNvCxnSpPr>
              <p:nvPr/>
            </p:nvCxnSpPr>
            <p:spPr>
              <a:xfrm>
                <a:off x="677240" y="4857127"/>
                <a:ext cx="1783800" cy="0"/>
              </a:xfrm>
              <a:prstGeom prst="straightConnector1">
                <a:avLst/>
              </a:prstGeom>
              <a:noFill/>
              <a:ln cap="flat" cmpd="thinThick" w="19050">
                <a:solidFill>
                  <a:schemeClr val="lt2"/>
                </a:solidFill>
                <a:prstDash val="solid"/>
                <a:round/>
                <a:headEnd len="med" w="med" type="none"/>
                <a:tailEnd len="med" w="med" type="none"/>
              </a:ln>
            </p:spPr>
          </p:cxnSp>
          <p:cxnSp>
            <p:nvCxnSpPr>
              <p:cNvPr id="555" name="Google Shape;555;p22"/>
              <p:cNvCxnSpPr>
                <a:stCxn id="556" idx="1"/>
                <a:endCxn id="557" idx="3"/>
              </p:cNvCxnSpPr>
              <p:nvPr/>
            </p:nvCxnSpPr>
            <p:spPr>
              <a:xfrm>
                <a:off x="6682984" y="4857132"/>
                <a:ext cx="1784400" cy="0"/>
              </a:xfrm>
              <a:prstGeom prst="straightConnector1">
                <a:avLst/>
              </a:prstGeom>
              <a:noFill/>
              <a:ln cap="flat" cmpd="thinThick" w="19050">
                <a:solidFill>
                  <a:schemeClr val="lt2"/>
                </a:solidFill>
                <a:prstDash val="solid"/>
                <a:round/>
                <a:headEnd len="med" w="med" type="none"/>
                <a:tailEnd len="med" w="med" type="none"/>
              </a:ln>
            </p:spPr>
          </p:cxnSp>
          <p:cxnSp>
            <p:nvCxnSpPr>
              <p:cNvPr id="558" name="Google Shape;558;p22"/>
              <p:cNvCxnSpPr>
                <a:stCxn id="549" idx="3"/>
                <a:endCxn id="559" idx="1"/>
              </p:cNvCxnSpPr>
              <p:nvPr/>
            </p:nvCxnSpPr>
            <p:spPr>
              <a:xfrm>
                <a:off x="677240" y="285127"/>
                <a:ext cx="1783800" cy="6900"/>
              </a:xfrm>
              <a:prstGeom prst="straightConnector1">
                <a:avLst/>
              </a:prstGeom>
              <a:noFill/>
              <a:ln cap="flat" cmpd="thickThin" w="19050">
                <a:solidFill>
                  <a:schemeClr val="lt2"/>
                </a:solidFill>
                <a:prstDash val="solid"/>
                <a:round/>
                <a:headEnd len="med" w="med" type="none"/>
                <a:tailEnd len="med" w="med" type="none"/>
              </a:ln>
            </p:spPr>
          </p:cxnSp>
          <p:cxnSp>
            <p:nvCxnSpPr>
              <p:cNvPr id="560" name="Google Shape;560;p22"/>
              <p:cNvCxnSpPr>
                <a:stCxn id="561" idx="1"/>
                <a:endCxn id="562" idx="3"/>
              </p:cNvCxnSpPr>
              <p:nvPr/>
            </p:nvCxnSpPr>
            <p:spPr>
              <a:xfrm flipH="1" rot="10800000">
                <a:off x="6682984" y="285207"/>
                <a:ext cx="1784400" cy="6900"/>
              </a:xfrm>
              <a:prstGeom prst="straightConnector1">
                <a:avLst/>
              </a:prstGeom>
              <a:noFill/>
              <a:ln cap="flat" cmpd="thickThin" w="19050">
                <a:solidFill>
                  <a:schemeClr val="lt2"/>
                </a:solidFill>
                <a:prstDash val="solid"/>
                <a:round/>
                <a:headEnd len="med" w="med" type="none"/>
                <a:tailEnd len="med" w="med" type="none"/>
              </a:ln>
            </p:spPr>
          </p:cxnSp>
          <p:cxnSp>
            <p:nvCxnSpPr>
              <p:cNvPr id="563" name="Google Shape;563;p22"/>
              <p:cNvCxnSpPr>
                <a:stCxn id="562" idx="2"/>
                <a:endCxn id="564" idx="3"/>
              </p:cNvCxnSpPr>
              <p:nvPr/>
            </p:nvCxnSpPr>
            <p:spPr>
              <a:xfrm flipH="1">
                <a:off x="8759644" y="478815"/>
                <a:ext cx="600" cy="1163400"/>
              </a:xfrm>
              <a:prstGeom prst="straightConnector1">
                <a:avLst/>
              </a:prstGeom>
              <a:noFill/>
              <a:ln cap="flat" cmpd="thickThin" w="19050">
                <a:solidFill>
                  <a:schemeClr val="lt2"/>
                </a:solidFill>
                <a:prstDash val="solid"/>
                <a:round/>
                <a:headEnd len="med" w="med" type="none"/>
                <a:tailEnd len="med" w="med" type="none"/>
              </a:ln>
            </p:spPr>
          </p:cxnSp>
          <p:cxnSp>
            <p:nvCxnSpPr>
              <p:cNvPr id="565" name="Google Shape;565;p22"/>
              <p:cNvCxnSpPr>
                <a:stCxn id="564" idx="1"/>
                <a:endCxn id="557" idx="2"/>
              </p:cNvCxnSpPr>
              <p:nvPr/>
            </p:nvCxnSpPr>
            <p:spPr>
              <a:xfrm>
                <a:off x="8759765" y="3501371"/>
                <a:ext cx="600" cy="1162200"/>
              </a:xfrm>
              <a:prstGeom prst="straightConnector1">
                <a:avLst/>
              </a:prstGeom>
              <a:noFill/>
              <a:ln cap="flat" cmpd="thickThin" w="19050">
                <a:solidFill>
                  <a:schemeClr val="lt2"/>
                </a:solidFill>
                <a:prstDash val="solid"/>
                <a:round/>
                <a:headEnd len="med" w="med" type="none"/>
                <a:tailEnd len="med" w="med" type="none"/>
              </a:ln>
            </p:spPr>
          </p:cxnSp>
        </p:grpSp>
        <p:grpSp>
          <p:nvGrpSpPr>
            <p:cNvPr id="566" name="Google Shape;566;p22"/>
            <p:cNvGrpSpPr/>
            <p:nvPr/>
          </p:nvGrpSpPr>
          <p:grpSpPr>
            <a:xfrm>
              <a:off x="91440" y="91440"/>
              <a:ext cx="8961704" cy="4963742"/>
              <a:chOff x="91440" y="91440"/>
              <a:chExt cx="8961704" cy="4963742"/>
            </a:xfrm>
          </p:grpSpPr>
          <p:pic>
            <p:nvPicPr>
              <p:cNvPr id="550" name="Google Shape;550;p22"/>
              <p:cNvPicPr preferRelativeResize="0"/>
              <p:nvPr/>
            </p:nvPicPr>
            <p:blipFill>
              <a:blip r:embed="rId2">
                <a:alphaModFix/>
              </a:blip>
              <a:stretch>
                <a:fillRect/>
              </a:stretch>
            </p:blipFill>
            <p:spPr>
              <a:xfrm rot="-5400000">
                <a:off x="-545415" y="2337213"/>
                <a:ext cx="1859242" cy="469075"/>
              </a:xfrm>
              <a:prstGeom prst="rect">
                <a:avLst/>
              </a:prstGeom>
              <a:noFill/>
              <a:ln>
                <a:noFill/>
              </a:ln>
            </p:spPr>
          </p:pic>
          <p:pic>
            <p:nvPicPr>
              <p:cNvPr id="552" name="Google Shape;552;p22"/>
              <p:cNvPicPr preferRelativeResize="0"/>
              <p:nvPr/>
            </p:nvPicPr>
            <p:blipFill>
              <a:blip r:embed="rId3">
                <a:alphaModFix/>
              </a:blip>
              <a:stretch>
                <a:fillRect/>
              </a:stretch>
            </p:blipFill>
            <p:spPr>
              <a:xfrm flipH="1" rot="10800000">
                <a:off x="91440" y="4663440"/>
                <a:ext cx="585800" cy="387375"/>
              </a:xfrm>
              <a:prstGeom prst="rect">
                <a:avLst/>
              </a:prstGeom>
              <a:noFill/>
              <a:ln>
                <a:noFill/>
              </a:ln>
            </p:spPr>
          </p:pic>
          <p:pic>
            <p:nvPicPr>
              <p:cNvPr id="557" name="Google Shape;557;p22"/>
              <p:cNvPicPr preferRelativeResize="0"/>
              <p:nvPr/>
            </p:nvPicPr>
            <p:blipFill>
              <a:blip r:embed="rId3">
                <a:alphaModFix/>
              </a:blip>
              <a:stretch>
                <a:fillRect/>
              </a:stretch>
            </p:blipFill>
            <p:spPr>
              <a:xfrm rot="10800000">
                <a:off x="8467344" y="4663440"/>
                <a:ext cx="585800" cy="387375"/>
              </a:xfrm>
              <a:prstGeom prst="rect">
                <a:avLst/>
              </a:prstGeom>
              <a:noFill/>
              <a:ln>
                <a:noFill/>
              </a:ln>
            </p:spPr>
          </p:pic>
          <p:pic>
            <p:nvPicPr>
              <p:cNvPr id="549" name="Google Shape;549;p22"/>
              <p:cNvPicPr preferRelativeResize="0"/>
              <p:nvPr/>
            </p:nvPicPr>
            <p:blipFill>
              <a:blip r:embed="rId3">
                <a:alphaModFix/>
              </a:blip>
              <a:stretch>
                <a:fillRect/>
              </a:stretch>
            </p:blipFill>
            <p:spPr>
              <a:xfrm>
                <a:off x="91440" y="91440"/>
                <a:ext cx="585800" cy="387375"/>
              </a:xfrm>
              <a:prstGeom prst="rect">
                <a:avLst/>
              </a:prstGeom>
              <a:noFill/>
              <a:ln>
                <a:noFill/>
              </a:ln>
            </p:spPr>
          </p:pic>
          <p:pic>
            <p:nvPicPr>
              <p:cNvPr id="562" name="Google Shape;562;p22"/>
              <p:cNvPicPr preferRelativeResize="0"/>
              <p:nvPr/>
            </p:nvPicPr>
            <p:blipFill>
              <a:blip r:embed="rId3">
                <a:alphaModFix/>
              </a:blip>
              <a:stretch>
                <a:fillRect/>
              </a:stretch>
            </p:blipFill>
            <p:spPr>
              <a:xfrm flipH="1">
                <a:off x="8467344" y="91440"/>
                <a:ext cx="585800" cy="387375"/>
              </a:xfrm>
              <a:prstGeom prst="rect">
                <a:avLst/>
              </a:prstGeom>
              <a:noFill/>
              <a:ln>
                <a:noFill/>
              </a:ln>
            </p:spPr>
          </p:pic>
          <p:pic>
            <p:nvPicPr>
              <p:cNvPr id="564" name="Google Shape;564;p22"/>
              <p:cNvPicPr preferRelativeResize="0"/>
              <p:nvPr/>
            </p:nvPicPr>
            <p:blipFill>
              <a:blip r:embed="rId2">
                <a:alphaModFix/>
              </a:blip>
              <a:stretch>
                <a:fillRect/>
              </a:stretch>
            </p:blipFill>
            <p:spPr>
              <a:xfrm flipH="1" rot="5400000">
                <a:off x="7830144" y="2337213"/>
                <a:ext cx="1859242" cy="469075"/>
              </a:xfrm>
              <a:prstGeom prst="rect">
                <a:avLst/>
              </a:prstGeom>
              <a:noFill/>
              <a:ln>
                <a:noFill/>
              </a:ln>
            </p:spPr>
          </p:pic>
          <p:grpSp>
            <p:nvGrpSpPr>
              <p:cNvPr id="567" name="Google Shape;567;p22"/>
              <p:cNvGrpSpPr/>
              <p:nvPr/>
            </p:nvGrpSpPr>
            <p:grpSpPr>
              <a:xfrm>
                <a:off x="2461016" y="94057"/>
                <a:ext cx="4221968" cy="396100"/>
                <a:chOff x="2461016" y="94057"/>
                <a:chExt cx="4221968" cy="396100"/>
              </a:xfrm>
            </p:grpSpPr>
            <p:pic>
              <p:nvPicPr>
                <p:cNvPr id="559" name="Google Shape;559;p22"/>
                <p:cNvPicPr preferRelativeResize="0"/>
                <p:nvPr/>
              </p:nvPicPr>
              <p:blipFill>
                <a:blip r:embed="rId4">
                  <a:alphaModFix/>
                </a:blip>
                <a:stretch>
                  <a:fillRect/>
                </a:stretch>
              </p:blipFill>
              <p:spPr>
                <a:xfrm>
                  <a:off x="2461016" y="94057"/>
                  <a:ext cx="985491" cy="396100"/>
                </a:xfrm>
                <a:prstGeom prst="rect">
                  <a:avLst/>
                </a:prstGeom>
                <a:noFill/>
                <a:ln>
                  <a:noFill/>
                </a:ln>
              </p:spPr>
            </p:pic>
            <p:pic>
              <p:nvPicPr>
                <p:cNvPr id="561" name="Google Shape;561;p22"/>
                <p:cNvPicPr preferRelativeResize="0"/>
                <p:nvPr/>
              </p:nvPicPr>
              <p:blipFill>
                <a:blip r:embed="rId4">
                  <a:alphaModFix/>
                </a:blip>
                <a:stretch>
                  <a:fillRect/>
                </a:stretch>
              </p:blipFill>
              <p:spPr>
                <a:xfrm flipH="1">
                  <a:off x="5697493" y="94057"/>
                  <a:ext cx="985491" cy="396100"/>
                </a:xfrm>
                <a:prstGeom prst="rect">
                  <a:avLst/>
                </a:prstGeom>
                <a:noFill/>
                <a:ln>
                  <a:noFill/>
                </a:ln>
              </p:spPr>
            </p:pic>
            <p:pic>
              <p:nvPicPr>
                <p:cNvPr id="568" name="Google Shape;568;p22"/>
                <p:cNvPicPr preferRelativeResize="0"/>
                <p:nvPr/>
              </p:nvPicPr>
              <p:blipFill>
                <a:blip r:embed="rId5">
                  <a:alphaModFix/>
                </a:blip>
                <a:stretch>
                  <a:fillRect/>
                </a:stretch>
              </p:blipFill>
              <p:spPr>
                <a:xfrm>
                  <a:off x="3512489" y="94057"/>
                  <a:ext cx="2119022" cy="396100"/>
                </a:xfrm>
                <a:prstGeom prst="rect">
                  <a:avLst/>
                </a:prstGeom>
                <a:noFill/>
                <a:ln>
                  <a:noFill/>
                </a:ln>
              </p:spPr>
            </p:pic>
          </p:grpSp>
          <p:grpSp>
            <p:nvGrpSpPr>
              <p:cNvPr id="569" name="Google Shape;569;p22"/>
              <p:cNvGrpSpPr/>
              <p:nvPr/>
            </p:nvGrpSpPr>
            <p:grpSpPr>
              <a:xfrm>
                <a:off x="2461016" y="4659082"/>
                <a:ext cx="4221968" cy="396100"/>
                <a:chOff x="2461016" y="4659082"/>
                <a:chExt cx="4221968" cy="396100"/>
              </a:xfrm>
            </p:grpSpPr>
            <p:pic>
              <p:nvPicPr>
                <p:cNvPr id="556" name="Google Shape;556;p22"/>
                <p:cNvPicPr preferRelativeResize="0"/>
                <p:nvPr/>
              </p:nvPicPr>
              <p:blipFill>
                <a:blip r:embed="rId4">
                  <a:alphaModFix/>
                </a:blip>
                <a:stretch>
                  <a:fillRect/>
                </a:stretch>
              </p:blipFill>
              <p:spPr>
                <a:xfrm rot="10800000">
                  <a:off x="5697493" y="4659082"/>
                  <a:ext cx="985491" cy="396100"/>
                </a:xfrm>
                <a:prstGeom prst="rect">
                  <a:avLst/>
                </a:prstGeom>
                <a:noFill/>
                <a:ln>
                  <a:noFill/>
                </a:ln>
              </p:spPr>
            </p:pic>
            <p:pic>
              <p:nvPicPr>
                <p:cNvPr id="554" name="Google Shape;554;p22"/>
                <p:cNvPicPr preferRelativeResize="0"/>
                <p:nvPr/>
              </p:nvPicPr>
              <p:blipFill>
                <a:blip r:embed="rId4">
                  <a:alphaModFix/>
                </a:blip>
                <a:stretch>
                  <a:fillRect/>
                </a:stretch>
              </p:blipFill>
              <p:spPr>
                <a:xfrm flipH="1" rot="10800000">
                  <a:off x="2461016" y="4659082"/>
                  <a:ext cx="985491" cy="396100"/>
                </a:xfrm>
                <a:prstGeom prst="rect">
                  <a:avLst/>
                </a:prstGeom>
                <a:noFill/>
                <a:ln>
                  <a:noFill/>
                </a:ln>
              </p:spPr>
            </p:pic>
            <p:pic>
              <p:nvPicPr>
                <p:cNvPr id="570" name="Google Shape;570;p22"/>
                <p:cNvPicPr preferRelativeResize="0"/>
                <p:nvPr/>
              </p:nvPicPr>
              <p:blipFill>
                <a:blip r:embed="rId5">
                  <a:alphaModFix/>
                </a:blip>
                <a:stretch>
                  <a:fillRect/>
                </a:stretch>
              </p:blipFill>
              <p:spPr>
                <a:xfrm rot="10800000">
                  <a:off x="3512489" y="4659082"/>
                  <a:ext cx="2119022" cy="396100"/>
                </a:xfrm>
                <a:prstGeom prst="rect">
                  <a:avLst/>
                </a:prstGeom>
                <a:noFill/>
                <a:ln>
                  <a:noFill/>
                </a:ln>
              </p:spPr>
            </p:pic>
          </p:grpSp>
        </p:grpSp>
      </p:grpSp>
      <p:sp>
        <p:nvSpPr>
          <p:cNvPr id="571" name="Google Shape;571;p22"/>
          <p:cNvSpPr txBox="1"/>
          <p:nvPr>
            <p:ph type="title"/>
          </p:nvPr>
        </p:nvSpPr>
        <p:spPr>
          <a:xfrm>
            <a:off x="4754850" y="1725938"/>
            <a:ext cx="3675900" cy="594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72" name="Google Shape;572;p22"/>
          <p:cNvSpPr txBox="1"/>
          <p:nvPr>
            <p:ph idx="1" type="subTitle"/>
          </p:nvPr>
        </p:nvSpPr>
        <p:spPr>
          <a:xfrm>
            <a:off x="4754850" y="2503163"/>
            <a:ext cx="3675900" cy="914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573" name="Shape 573"/>
        <p:cNvGrpSpPr/>
        <p:nvPr/>
      </p:nvGrpSpPr>
      <p:grpSpPr>
        <a:xfrm>
          <a:off x="0" y="0"/>
          <a:ext cx="0" cy="0"/>
          <a:chOff x="0" y="0"/>
          <a:chExt cx="0" cy="0"/>
        </a:xfrm>
      </p:grpSpPr>
      <p:pic>
        <p:nvPicPr>
          <p:cNvPr id="574" name="Google Shape;574;p23"/>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575" name="Google Shape;575;p23"/>
          <p:cNvGrpSpPr/>
          <p:nvPr/>
        </p:nvGrpSpPr>
        <p:grpSpPr>
          <a:xfrm>
            <a:off x="91440" y="91440"/>
            <a:ext cx="8961704" cy="4963742"/>
            <a:chOff x="91440" y="91440"/>
            <a:chExt cx="8961704" cy="4963742"/>
          </a:xfrm>
        </p:grpSpPr>
        <p:grpSp>
          <p:nvGrpSpPr>
            <p:cNvPr id="576" name="Google Shape;576;p23"/>
            <p:cNvGrpSpPr/>
            <p:nvPr/>
          </p:nvGrpSpPr>
          <p:grpSpPr>
            <a:xfrm>
              <a:off x="384206" y="285127"/>
              <a:ext cx="8376159" cy="4572004"/>
              <a:chOff x="384206" y="285127"/>
              <a:chExt cx="8376159" cy="4572004"/>
            </a:xfrm>
          </p:grpSpPr>
          <p:cxnSp>
            <p:nvCxnSpPr>
              <p:cNvPr id="577" name="Google Shape;577;p23"/>
              <p:cNvCxnSpPr>
                <a:stCxn id="578" idx="2"/>
                <a:endCxn id="579" idx="3"/>
              </p:cNvCxnSpPr>
              <p:nvPr/>
            </p:nvCxnSpPr>
            <p:spPr>
              <a:xfrm>
                <a:off x="384340" y="478815"/>
                <a:ext cx="0" cy="1163400"/>
              </a:xfrm>
              <a:prstGeom prst="straightConnector1">
                <a:avLst/>
              </a:prstGeom>
              <a:noFill/>
              <a:ln cap="flat" cmpd="thinThick" w="19050">
                <a:solidFill>
                  <a:schemeClr val="lt2"/>
                </a:solidFill>
                <a:prstDash val="solid"/>
                <a:round/>
                <a:headEnd len="med" w="med" type="none"/>
                <a:tailEnd len="med" w="med" type="none"/>
              </a:ln>
            </p:spPr>
          </p:cxnSp>
          <p:cxnSp>
            <p:nvCxnSpPr>
              <p:cNvPr id="580" name="Google Shape;580;p23"/>
              <p:cNvCxnSpPr>
                <a:stCxn id="579" idx="1"/>
                <a:endCxn id="581" idx="2"/>
              </p:cNvCxnSpPr>
              <p:nvPr/>
            </p:nvCxnSpPr>
            <p:spPr>
              <a:xfrm>
                <a:off x="384206" y="3501371"/>
                <a:ext cx="0" cy="1162200"/>
              </a:xfrm>
              <a:prstGeom prst="straightConnector1">
                <a:avLst/>
              </a:prstGeom>
              <a:noFill/>
              <a:ln cap="flat" cmpd="thinThick" w="19050">
                <a:solidFill>
                  <a:schemeClr val="lt2"/>
                </a:solidFill>
                <a:prstDash val="solid"/>
                <a:round/>
                <a:headEnd len="med" w="med" type="none"/>
                <a:tailEnd len="med" w="med" type="none"/>
              </a:ln>
            </p:spPr>
          </p:cxnSp>
          <p:cxnSp>
            <p:nvCxnSpPr>
              <p:cNvPr id="582" name="Google Shape;582;p23"/>
              <p:cNvCxnSpPr>
                <a:stCxn id="581" idx="3"/>
                <a:endCxn id="583" idx="1"/>
              </p:cNvCxnSpPr>
              <p:nvPr/>
            </p:nvCxnSpPr>
            <p:spPr>
              <a:xfrm>
                <a:off x="677240" y="4857127"/>
                <a:ext cx="1783800" cy="0"/>
              </a:xfrm>
              <a:prstGeom prst="straightConnector1">
                <a:avLst/>
              </a:prstGeom>
              <a:noFill/>
              <a:ln cap="flat" cmpd="thinThick" w="19050">
                <a:solidFill>
                  <a:schemeClr val="lt2"/>
                </a:solidFill>
                <a:prstDash val="solid"/>
                <a:round/>
                <a:headEnd len="med" w="med" type="none"/>
                <a:tailEnd len="med" w="med" type="none"/>
              </a:ln>
            </p:spPr>
          </p:cxnSp>
          <p:cxnSp>
            <p:nvCxnSpPr>
              <p:cNvPr id="584" name="Google Shape;584;p23"/>
              <p:cNvCxnSpPr>
                <a:stCxn id="585" idx="1"/>
                <a:endCxn id="586" idx="3"/>
              </p:cNvCxnSpPr>
              <p:nvPr/>
            </p:nvCxnSpPr>
            <p:spPr>
              <a:xfrm>
                <a:off x="6682984" y="4857132"/>
                <a:ext cx="1784400" cy="0"/>
              </a:xfrm>
              <a:prstGeom prst="straightConnector1">
                <a:avLst/>
              </a:prstGeom>
              <a:noFill/>
              <a:ln cap="flat" cmpd="thinThick" w="19050">
                <a:solidFill>
                  <a:schemeClr val="lt2"/>
                </a:solidFill>
                <a:prstDash val="solid"/>
                <a:round/>
                <a:headEnd len="med" w="med" type="none"/>
                <a:tailEnd len="med" w="med" type="none"/>
              </a:ln>
            </p:spPr>
          </p:cxnSp>
          <p:cxnSp>
            <p:nvCxnSpPr>
              <p:cNvPr id="587" name="Google Shape;587;p23"/>
              <p:cNvCxnSpPr>
                <a:stCxn id="578" idx="3"/>
                <a:endCxn id="588" idx="1"/>
              </p:cNvCxnSpPr>
              <p:nvPr/>
            </p:nvCxnSpPr>
            <p:spPr>
              <a:xfrm>
                <a:off x="677240" y="285127"/>
                <a:ext cx="1783800" cy="6900"/>
              </a:xfrm>
              <a:prstGeom prst="straightConnector1">
                <a:avLst/>
              </a:prstGeom>
              <a:noFill/>
              <a:ln cap="flat" cmpd="thickThin" w="19050">
                <a:solidFill>
                  <a:schemeClr val="lt2"/>
                </a:solidFill>
                <a:prstDash val="solid"/>
                <a:round/>
                <a:headEnd len="med" w="med" type="none"/>
                <a:tailEnd len="med" w="med" type="none"/>
              </a:ln>
            </p:spPr>
          </p:cxnSp>
          <p:cxnSp>
            <p:nvCxnSpPr>
              <p:cNvPr id="589" name="Google Shape;589;p23"/>
              <p:cNvCxnSpPr>
                <a:stCxn id="590" idx="1"/>
                <a:endCxn id="591" idx="3"/>
              </p:cNvCxnSpPr>
              <p:nvPr/>
            </p:nvCxnSpPr>
            <p:spPr>
              <a:xfrm flipH="1" rot="10800000">
                <a:off x="6682984" y="285207"/>
                <a:ext cx="1784400" cy="6900"/>
              </a:xfrm>
              <a:prstGeom prst="straightConnector1">
                <a:avLst/>
              </a:prstGeom>
              <a:noFill/>
              <a:ln cap="flat" cmpd="thickThin" w="19050">
                <a:solidFill>
                  <a:schemeClr val="lt2"/>
                </a:solidFill>
                <a:prstDash val="solid"/>
                <a:round/>
                <a:headEnd len="med" w="med" type="none"/>
                <a:tailEnd len="med" w="med" type="none"/>
              </a:ln>
            </p:spPr>
          </p:cxnSp>
          <p:cxnSp>
            <p:nvCxnSpPr>
              <p:cNvPr id="592" name="Google Shape;592;p23"/>
              <p:cNvCxnSpPr>
                <a:stCxn id="591" idx="2"/>
                <a:endCxn id="593" idx="3"/>
              </p:cNvCxnSpPr>
              <p:nvPr/>
            </p:nvCxnSpPr>
            <p:spPr>
              <a:xfrm flipH="1">
                <a:off x="8759644" y="478815"/>
                <a:ext cx="600" cy="1163400"/>
              </a:xfrm>
              <a:prstGeom prst="straightConnector1">
                <a:avLst/>
              </a:prstGeom>
              <a:noFill/>
              <a:ln cap="flat" cmpd="thickThin" w="19050">
                <a:solidFill>
                  <a:schemeClr val="lt2"/>
                </a:solidFill>
                <a:prstDash val="solid"/>
                <a:round/>
                <a:headEnd len="med" w="med" type="none"/>
                <a:tailEnd len="med" w="med" type="none"/>
              </a:ln>
            </p:spPr>
          </p:cxnSp>
          <p:cxnSp>
            <p:nvCxnSpPr>
              <p:cNvPr id="594" name="Google Shape;594;p23"/>
              <p:cNvCxnSpPr>
                <a:stCxn id="593" idx="1"/>
                <a:endCxn id="586" idx="2"/>
              </p:cNvCxnSpPr>
              <p:nvPr/>
            </p:nvCxnSpPr>
            <p:spPr>
              <a:xfrm>
                <a:off x="8759765" y="3501371"/>
                <a:ext cx="600" cy="1162200"/>
              </a:xfrm>
              <a:prstGeom prst="straightConnector1">
                <a:avLst/>
              </a:prstGeom>
              <a:noFill/>
              <a:ln cap="flat" cmpd="thickThin" w="19050">
                <a:solidFill>
                  <a:schemeClr val="lt2"/>
                </a:solidFill>
                <a:prstDash val="solid"/>
                <a:round/>
                <a:headEnd len="med" w="med" type="none"/>
                <a:tailEnd len="med" w="med" type="none"/>
              </a:ln>
            </p:spPr>
          </p:cxnSp>
        </p:grpSp>
        <p:grpSp>
          <p:nvGrpSpPr>
            <p:cNvPr id="595" name="Google Shape;595;p23"/>
            <p:cNvGrpSpPr/>
            <p:nvPr/>
          </p:nvGrpSpPr>
          <p:grpSpPr>
            <a:xfrm>
              <a:off x="91440" y="91440"/>
              <a:ext cx="8961704" cy="4963742"/>
              <a:chOff x="91440" y="91440"/>
              <a:chExt cx="8961704" cy="4963742"/>
            </a:xfrm>
          </p:grpSpPr>
          <p:pic>
            <p:nvPicPr>
              <p:cNvPr id="579" name="Google Shape;579;p23"/>
              <p:cNvPicPr preferRelativeResize="0"/>
              <p:nvPr/>
            </p:nvPicPr>
            <p:blipFill>
              <a:blip r:embed="rId3">
                <a:alphaModFix/>
              </a:blip>
              <a:stretch>
                <a:fillRect/>
              </a:stretch>
            </p:blipFill>
            <p:spPr>
              <a:xfrm rot="-5400000">
                <a:off x="-545415" y="2337213"/>
                <a:ext cx="1859242" cy="469075"/>
              </a:xfrm>
              <a:prstGeom prst="rect">
                <a:avLst/>
              </a:prstGeom>
              <a:noFill/>
              <a:ln>
                <a:noFill/>
              </a:ln>
            </p:spPr>
          </p:pic>
          <p:pic>
            <p:nvPicPr>
              <p:cNvPr id="581" name="Google Shape;581;p23"/>
              <p:cNvPicPr preferRelativeResize="0"/>
              <p:nvPr/>
            </p:nvPicPr>
            <p:blipFill>
              <a:blip r:embed="rId4">
                <a:alphaModFix/>
              </a:blip>
              <a:stretch>
                <a:fillRect/>
              </a:stretch>
            </p:blipFill>
            <p:spPr>
              <a:xfrm flipH="1" rot="10800000">
                <a:off x="91440" y="4663440"/>
                <a:ext cx="585800" cy="387375"/>
              </a:xfrm>
              <a:prstGeom prst="rect">
                <a:avLst/>
              </a:prstGeom>
              <a:noFill/>
              <a:ln>
                <a:noFill/>
              </a:ln>
            </p:spPr>
          </p:pic>
          <p:pic>
            <p:nvPicPr>
              <p:cNvPr id="586" name="Google Shape;586;p23"/>
              <p:cNvPicPr preferRelativeResize="0"/>
              <p:nvPr/>
            </p:nvPicPr>
            <p:blipFill>
              <a:blip r:embed="rId4">
                <a:alphaModFix/>
              </a:blip>
              <a:stretch>
                <a:fillRect/>
              </a:stretch>
            </p:blipFill>
            <p:spPr>
              <a:xfrm rot="10800000">
                <a:off x="8467344" y="4663440"/>
                <a:ext cx="585800" cy="387375"/>
              </a:xfrm>
              <a:prstGeom prst="rect">
                <a:avLst/>
              </a:prstGeom>
              <a:noFill/>
              <a:ln>
                <a:noFill/>
              </a:ln>
            </p:spPr>
          </p:pic>
          <p:pic>
            <p:nvPicPr>
              <p:cNvPr id="578" name="Google Shape;578;p23"/>
              <p:cNvPicPr preferRelativeResize="0"/>
              <p:nvPr/>
            </p:nvPicPr>
            <p:blipFill>
              <a:blip r:embed="rId4">
                <a:alphaModFix/>
              </a:blip>
              <a:stretch>
                <a:fillRect/>
              </a:stretch>
            </p:blipFill>
            <p:spPr>
              <a:xfrm>
                <a:off x="91440" y="91440"/>
                <a:ext cx="585800" cy="387375"/>
              </a:xfrm>
              <a:prstGeom prst="rect">
                <a:avLst/>
              </a:prstGeom>
              <a:noFill/>
              <a:ln>
                <a:noFill/>
              </a:ln>
            </p:spPr>
          </p:pic>
          <p:pic>
            <p:nvPicPr>
              <p:cNvPr id="591" name="Google Shape;591;p23"/>
              <p:cNvPicPr preferRelativeResize="0"/>
              <p:nvPr/>
            </p:nvPicPr>
            <p:blipFill>
              <a:blip r:embed="rId4">
                <a:alphaModFix/>
              </a:blip>
              <a:stretch>
                <a:fillRect/>
              </a:stretch>
            </p:blipFill>
            <p:spPr>
              <a:xfrm flipH="1">
                <a:off x="8467344" y="91440"/>
                <a:ext cx="585800" cy="387375"/>
              </a:xfrm>
              <a:prstGeom prst="rect">
                <a:avLst/>
              </a:prstGeom>
              <a:noFill/>
              <a:ln>
                <a:noFill/>
              </a:ln>
            </p:spPr>
          </p:pic>
          <p:pic>
            <p:nvPicPr>
              <p:cNvPr id="593" name="Google Shape;593;p23"/>
              <p:cNvPicPr preferRelativeResize="0"/>
              <p:nvPr/>
            </p:nvPicPr>
            <p:blipFill>
              <a:blip r:embed="rId3">
                <a:alphaModFix/>
              </a:blip>
              <a:stretch>
                <a:fillRect/>
              </a:stretch>
            </p:blipFill>
            <p:spPr>
              <a:xfrm flipH="1" rot="5400000">
                <a:off x="7830144" y="2337213"/>
                <a:ext cx="1859242" cy="469075"/>
              </a:xfrm>
              <a:prstGeom prst="rect">
                <a:avLst/>
              </a:prstGeom>
              <a:noFill/>
              <a:ln>
                <a:noFill/>
              </a:ln>
            </p:spPr>
          </p:pic>
          <p:grpSp>
            <p:nvGrpSpPr>
              <p:cNvPr id="596" name="Google Shape;596;p23"/>
              <p:cNvGrpSpPr/>
              <p:nvPr/>
            </p:nvGrpSpPr>
            <p:grpSpPr>
              <a:xfrm>
                <a:off x="2461016" y="94057"/>
                <a:ext cx="4221968" cy="396100"/>
                <a:chOff x="2461016" y="94057"/>
                <a:chExt cx="4221968" cy="396100"/>
              </a:xfrm>
            </p:grpSpPr>
            <p:pic>
              <p:nvPicPr>
                <p:cNvPr id="588" name="Google Shape;588;p23"/>
                <p:cNvPicPr preferRelativeResize="0"/>
                <p:nvPr/>
              </p:nvPicPr>
              <p:blipFill>
                <a:blip r:embed="rId5">
                  <a:alphaModFix/>
                </a:blip>
                <a:stretch>
                  <a:fillRect/>
                </a:stretch>
              </p:blipFill>
              <p:spPr>
                <a:xfrm>
                  <a:off x="2461016" y="94057"/>
                  <a:ext cx="985491" cy="396100"/>
                </a:xfrm>
                <a:prstGeom prst="rect">
                  <a:avLst/>
                </a:prstGeom>
                <a:noFill/>
                <a:ln>
                  <a:noFill/>
                </a:ln>
              </p:spPr>
            </p:pic>
            <p:pic>
              <p:nvPicPr>
                <p:cNvPr id="590" name="Google Shape;590;p23"/>
                <p:cNvPicPr preferRelativeResize="0"/>
                <p:nvPr/>
              </p:nvPicPr>
              <p:blipFill>
                <a:blip r:embed="rId5">
                  <a:alphaModFix/>
                </a:blip>
                <a:stretch>
                  <a:fillRect/>
                </a:stretch>
              </p:blipFill>
              <p:spPr>
                <a:xfrm flipH="1">
                  <a:off x="5697493" y="94057"/>
                  <a:ext cx="985491" cy="396100"/>
                </a:xfrm>
                <a:prstGeom prst="rect">
                  <a:avLst/>
                </a:prstGeom>
                <a:noFill/>
                <a:ln>
                  <a:noFill/>
                </a:ln>
              </p:spPr>
            </p:pic>
            <p:pic>
              <p:nvPicPr>
                <p:cNvPr id="597" name="Google Shape;597;p23"/>
                <p:cNvPicPr preferRelativeResize="0"/>
                <p:nvPr/>
              </p:nvPicPr>
              <p:blipFill>
                <a:blip r:embed="rId6">
                  <a:alphaModFix/>
                </a:blip>
                <a:stretch>
                  <a:fillRect/>
                </a:stretch>
              </p:blipFill>
              <p:spPr>
                <a:xfrm>
                  <a:off x="3512489" y="94057"/>
                  <a:ext cx="2119022" cy="396100"/>
                </a:xfrm>
                <a:prstGeom prst="rect">
                  <a:avLst/>
                </a:prstGeom>
                <a:noFill/>
                <a:ln>
                  <a:noFill/>
                </a:ln>
              </p:spPr>
            </p:pic>
          </p:grpSp>
          <p:grpSp>
            <p:nvGrpSpPr>
              <p:cNvPr id="598" name="Google Shape;598;p23"/>
              <p:cNvGrpSpPr/>
              <p:nvPr/>
            </p:nvGrpSpPr>
            <p:grpSpPr>
              <a:xfrm>
                <a:off x="2461016" y="4659082"/>
                <a:ext cx="4221968" cy="396100"/>
                <a:chOff x="2461016" y="4659082"/>
                <a:chExt cx="4221968" cy="396100"/>
              </a:xfrm>
            </p:grpSpPr>
            <p:pic>
              <p:nvPicPr>
                <p:cNvPr id="585" name="Google Shape;585;p23"/>
                <p:cNvPicPr preferRelativeResize="0"/>
                <p:nvPr/>
              </p:nvPicPr>
              <p:blipFill>
                <a:blip r:embed="rId5">
                  <a:alphaModFix/>
                </a:blip>
                <a:stretch>
                  <a:fillRect/>
                </a:stretch>
              </p:blipFill>
              <p:spPr>
                <a:xfrm rot="10800000">
                  <a:off x="5697493" y="4659082"/>
                  <a:ext cx="985491" cy="396100"/>
                </a:xfrm>
                <a:prstGeom prst="rect">
                  <a:avLst/>
                </a:prstGeom>
                <a:noFill/>
                <a:ln>
                  <a:noFill/>
                </a:ln>
              </p:spPr>
            </p:pic>
            <p:pic>
              <p:nvPicPr>
                <p:cNvPr id="583" name="Google Shape;583;p23"/>
                <p:cNvPicPr preferRelativeResize="0"/>
                <p:nvPr/>
              </p:nvPicPr>
              <p:blipFill>
                <a:blip r:embed="rId5">
                  <a:alphaModFix/>
                </a:blip>
                <a:stretch>
                  <a:fillRect/>
                </a:stretch>
              </p:blipFill>
              <p:spPr>
                <a:xfrm flipH="1" rot="10800000">
                  <a:off x="2461016" y="4659082"/>
                  <a:ext cx="985491" cy="396100"/>
                </a:xfrm>
                <a:prstGeom prst="rect">
                  <a:avLst/>
                </a:prstGeom>
                <a:noFill/>
                <a:ln>
                  <a:noFill/>
                </a:ln>
              </p:spPr>
            </p:pic>
            <p:pic>
              <p:nvPicPr>
                <p:cNvPr id="599" name="Google Shape;599;p23"/>
                <p:cNvPicPr preferRelativeResize="0"/>
                <p:nvPr/>
              </p:nvPicPr>
              <p:blipFill>
                <a:blip r:embed="rId6">
                  <a:alphaModFix/>
                </a:blip>
                <a:stretch>
                  <a:fillRect/>
                </a:stretch>
              </p:blipFill>
              <p:spPr>
                <a:xfrm rot="10800000">
                  <a:off x="3512489" y="4659082"/>
                  <a:ext cx="2119022" cy="396100"/>
                </a:xfrm>
                <a:prstGeom prst="rect">
                  <a:avLst/>
                </a:prstGeom>
                <a:noFill/>
                <a:ln>
                  <a:noFill/>
                </a:ln>
              </p:spPr>
            </p:pic>
          </p:grpSp>
        </p:grpSp>
      </p:grpSp>
      <p:sp>
        <p:nvSpPr>
          <p:cNvPr id="600" name="Google Shape;600;p23"/>
          <p:cNvSpPr txBox="1"/>
          <p:nvPr>
            <p:ph type="title"/>
          </p:nvPr>
        </p:nvSpPr>
        <p:spPr>
          <a:xfrm>
            <a:off x="713225" y="539500"/>
            <a:ext cx="7717500" cy="594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01" name="Google Shape;601;p23"/>
          <p:cNvSpPr txBox="1"/>
          <p:nvPr>
            <p:ph idx="1" type="subTitle"/>
          </p:nvPr>
        </p:nvSpPr>
        <p:spPr>
          <a:xfrm>
            <a:off x="4754850" y="3120448"/>
            <a:ext cx="2743200" cy="1188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02" name="Google Shape;602;p23"/>
          <p:cNvSpPr txBox="1"/>
          <p:nvPr>
            <p:ph idx="2" type="subTitle"/>
          </p:nvPr>
        </p:nvSpPr>
        <p:spPr>
          <a:xfrm>
            <a:off x="1645961" y="3120448"/>
            <a:ext cx="2743200" cy="1188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03" name="Google Shape;603;p23"/>
          <p:cNvSpPr txBox="1"/>
          <p:nvPr>
            <p:ph idx="3" type="subTitle"/>
          </p:nvPr>
        </p:nvSpPr>
        <p:spPr>
          <a:xfrm>
            <a:off x="1645961" y="2571750"/>
            <a:ext cx="2743200" cy="54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EB Garamond Medium"/>
              <a:buNone/>
              <a:defRPr sz="2000">
                <a:solidFill>
                  <a:schemeClr val="dk1"/>
                </a:solidFill>
                <a:latin typeface="EB Garamond Medium"/>
                <a:ea typeface="EB Garamond Medium"/>
                <a:cs typeface="EB Garamond Medium"/>
                <a:sym typeface="EB Garamond Medium"/>
              </a:defRPr>
            </a:lvl1pPr>
            <a:lvl2pPr lvl="1"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2pPr>
            <a:lvl3pPr lvl="2"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3pPr>
            <a:lvl4pPr lvl="3"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4pPr>
            <a:lvl5pPr lvl="4"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5pPr>
            <a:lvl6pPr lvl="5"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6pPr>
            <a:lvl7pPr lvl="6"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7pPr>
            <a:lvl8pPr lvl="7"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8pPr>
            <a:lvl9pPr lvl="8"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9pPr>
          </a:lstStyle>
          <a:p/>
        </p:txBody>
      </p:sp>
      <p:sp>
        <p:nvSpPr>
          <p:cNvPr id="604" name="Google Shape;604;p23"/>
          <p:cNvSpPr txBox="1"/>
          <p:nvPr>
            <p:ph idx="4" type="subTitle"/>
          </p:nvPr>
        </p:nvSpPr>
        <p:spPr>
          <a:xfrm>
            <a:off x="4754850" y="2571750"/>
            <a:ext cx="2743200" cy="54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EB Garamond Medium"/>
              <a:buNone/>
              <a:defRPr sz="2000">
                <a:solidFill>
                  <a:schemeClr val="dk1"/>
                </a:solidFill>
                <a:latin typeface="EB Garamond Medium"/>
                <a:ea typeface="EB Garamond Medium"/>
                <a:cs typeface="EB Garamond Medium"/>
                <a:sym typeface="EB Garamond Medium"/>
              </a:defRPr>
            </a:lvl1pPr>
            <a:lvl2pPr lvl="1"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2pPr>
            <a:lvl3pPr lvl="2"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3pPr>
            <a:lvl4pPr lvl="3"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4pPr>
            <a:lvl5pPr lvl="4"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5pPr>
            <a:lvl6pPr lvl="5"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6pPr>
            <a:lvl7pPr lvl="6"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7pPr>
            <a:lvl8pPr lvl="7"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8pPr>
            <a:lvl9pPr lvl="8"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605" name="Shape 605"/>
        <p:cNvGrpSpPr/>
        <p:nvPr/>
      </p:nvGrpSpPr>
      <p:grpSpPr>
        <a:xfrm>
          <a:off x="0" y="0"/>
          <a:ext cx="0" cy="0"/>
          <a:chOff x="0" y="0"/>
          <a:chExt cx="0" cy="0"/>
        </a:xfrm>
      </p:grpSpPr>
      <p:pic>
        <p:nvPicPr>
          <p:cNvPr id="606" name="Google Shape;606;p24"/>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607" name="Google Shape;607;p24"/>
          <p:cNvGrpSpPr/>
          <p:nvPr/>
        </p:nvGrpSpPr>
        <p:grpSpPr>
          <a:xfrm>
            <a:off x="91440" y="89888"/>
            <a:ext cx="8961704" cy="4965294"/>
            <a:chOff x="91440" y="89888"/>
            <a:chExt cx="8961704" cy="4965294"/>
          </a:xfrm>
        </p:grpSpPr>
        <p:cxnSp>
          <p:nvCxnSpPr>
            <p:cNvPr id="608" name="Google Shape;608;p24"/>
            <p:cNvCxnSpPr>
              <a:stCxn id="609" idx="2"/>
              <a:endCxn id="610" idx="1"/>
            </p:cNvCxnSpPr>
            <p:nvPr/>
          </p:nvCxnSpPr>
          <p:spPr>
            <a:xfrm flipH="1">
              <a:off x="384040" y="478815"/>
              <a:ext cx="300" cy="1179300"/>
            </a:xfrm>
            <a:prstGeom prst="straightConnector1">
              <a:avLst/>
            </a:prstGeom>
            <a:noFill/>
            <a:ln cap="flat" cmpd="thinThick" w="19050">
              <a:solidFill>
                <a:schemeClr val="lt2"/>
              </a:solidFill>
              <a:prstDash val="solid"/>
              <a:round/>
              <a:headEnd len="med" w="med" type="none"/>
              <a:tailEnd len="med" w="med" type="none"/>
            </a:ln>
          </p:spPr>
        </p:cxnSp>
        <p:cxnSp>
          <p:nvCxnSpPr>
            <p:cNvPr id="611" name="Google Shape;611;p24"/>
            <p:cNvCxnSpPr>
              <a:stCxn id="610" idx="3"/>
              <a:endCxn id="612" idx="2"/>
            </p:cNvCxnSpPr>
            <p:nvPr/>
          </p:nvCxnSpPr>
          <p:spPr>
            <a:xfrm>
              <a:off x="383938" y="3486928"/>
              <a:ext cx="300" cy="1176600"/>
            </a:xfrm>
            <a:prstGeom prst="straightConnector1">
              <a:avLst/>
            </a:prstGeom>
            <a:noFill/>
            <a:ln cap="flat" cmpd="thinThick" w="19050">
              <a:solidFill>
                <a:schemeClr val="lt2"/>
              </a:solidFill>
              <a:prstDash val="solid"/>
              <a:round/>
              <a:headEnd len="med" w="med" type="none"/>
              <a:tailEnd len="med" w="med" type="none"/>
            </a:ln>
          </p:spPr>
        </p:cxnSp>
        <p:cxnSp>
          <p:nvCxnSpPr>
            <p:cNvPr id="613" name="Google Shape;613;p24"/>
            <p:cNvCxnSpPr>
              <a:stCxn id="612" idx="3"/>
              <a:endCxn id="614" idx="1"/>
            </p:cNvCxnSpPr>
            <p:nvPr/>
          </p:nvCxnSpPr>
          <p:spPr>
            <a:xfrm>
              <a:off x="677240" y="4857127"/>
              <a:ext cx="1783800" cy="0"/>
            </a:xfrm>
            <a:prstGeom prst="straightConnector1">
              <a:avLst/>
            </a:prstGeom>
            <a:noFill/>
            <a:ln cap="flat" cmpd="thinThick" w="19050">
              <a:solidFill>
                <a:schemeClr val="lt2"/>
              </a:solidFill>
              <a:prstDash val="solid"/>
              <a:round/>
              <a:headEnd len="med" w="med" type="none"/>
              <a:tailEnd len="med" w="med" type="none"/>
            </a:ln>
          </p:spPr>
        </p:cxnSp>
        <p:cxnSp>
          <p:nvCxnSpPr>
            <p:cNvPr id="615" name="Google Shape;615;p24"/>
            <p:cNvCxnSpPr>
              <a:stCxn id="616" idx="1"/>
              <a:endCxn id="617" idx="3"/>
            </p:cNvCxnSpPr>
            <p:nvPr/>
          </p:nvCxnSpPr>
          <p:spPr>
            <a:xfrm>
              <a:off x="6682984" y="4857132"/>
              <a:ext cx="1784400" cy="0"/>
            </a:xfrm>
            <a:prstGeom prst="straightConnector1">
              <a:avLst/>
            </a:prstGeom>
            <a:noFill/>
            <a:ln cap="flat" cmpd="thinThick" w="19050">
              <a:solidFill>
                <a:schemeClr val="lt2"/>
              </a:solidFill>
              <a:prstDash val="solid"/>
              <a:round/>
              <a:headEnd len="med" w="med" type="none"/>
              <a:tailEnd len="med" w="med" type="none"/>
            </a:ln>
          </p:spPr>
        </p:cxnSp>
        <p:cxnSp>
          <p:nvCxnSpPr>
            <p:cNvPr id="618" name="Google Shape;618;p24"/>
            <p:cNvCxnSpPr>
              <a:stCxn id="609" idx="3"/>
              <a:endCxn id="619" idx="1"/>
            </p:cNvCxnSpPr>
            <p:nvPr/>
          </p:nvCxnSpPr>
          <p:spPr>
            <a:xfrm>
              <a:off x="677240" y="285127"/>
              <a:ext cx="1783800" cy="6900"/>
            </a:xfrm>
            <a:prstGeom prst="straightConnector1">
              <a:avLst/>
            </a:prstGeom>
            <a:noFill/>
            <a:ln cap="flat" cmpd="thickThin" w="19050">
              <a:solidFill>
                <a:schemeClr val="lt2"/>
              </a:solidFill>
              <a:prstDash val="solid"/>
              <a:round/>
              <a:headEnd len="med" w="med" type="none"/>
              <a:tailEnd len="med" w="med" type="none"/>
            </a:ln>
          </p:spPr>
        </p:cxnSp>
        <p:cxnSp>
          <p:nvCxnSpPr>
            <p:cNvPr id="620" name="Google Shape;620;p24"/>
            <p:cNvCxnSpPr>
              <a:stCxn id="621" idx="1"/>
              <a:endCxn id="622" idx="3"/>
            </p:cNvCxnSpPr>
            <p:nvPr/>
          </p:nvCxnSpPr>
          <p:spPr>
            <a:xfrm flipH="1" rot="10800000">
              <a:off x="6682984" y="285207"/>
              <a:ext cx="1784400" cy="6900"/>
            </a:xfrm>
            <a:prstGeom prst="straightConnector1">
              <a:avLst/>
            </a:prstGeom>
            <a:noFill/>
            <a:ln cap="flat" cmpd="thickThin" w="19050">
              <a:solidFill>
                <a:schemeClr val="lt2"/>
              </a:solidFill>
              <a:prstDash val="solid"/>
              <a:round/>
              <a:headEnd len="med" w="med" type="none"/>
              <a:tailEnd len="med" w="med" type="none"/>
            </a:ln>
          </p:spPr>
        </p:cxnSp>
        <p:cxnSp>
          <p:nvCxnSpPr>
            <p:cNvPr id="623" name="Google Shape;623;p24"/>
            <p:cNvCxnSpPr>
              <a:stCxn id="622" idx="2"/>
              <a:endCxn id="624" idx="1"/>
            </p:cNvCxnSpPr>
            <p:nvPr/>
          </p:nvCxnSpPr>
          <p:spPr>
            <a:xfrm flipH="1">
              <a:off x="8759944" y="478815"/>
              <a:ext cx="300" cy="1177800"/>
            </a:xfrm>
            <a:prstGeom prst="straightConnector1">
              <a:avLst/>
            </a:prstGeom>
            <a:noFill/>
            <a:ln cap="flat" cmpd="thickThin" w="19050">
              <a:solidFill>
                <a:schemeClr val="lt2"/>
              </a:solidFill>
              <a:prstDash val="solid"/>
              <a:round/>
              <a:headEnd len="med" w="med" type="none"/>
              <a:tailEnd len="med" w="med" type="none"/>
            </a:ln>
          </p:spPr>
        </p:cxnSp>
        <p:cxnSp>
          <p:nvCxnSpPr>
            <p:cNvPr id="625" name="Google Shape;625;p24"/>
            <p:cNvCxnSpPr>
              <a:stCxn id="624" idx="3"/>
              <a:endCxn id="617" idx="2"/>
            </p:cNvCxnSpPr>
            <p:nvPr/>
          </p:nvCxnSpPr>
          <p:spPr>
            <a:xfrm>
              <a:off x="8760063" y="3485366"/>
              <a:ext cx="300" cy="1178100"/>
            </a:xfrm>
            <a:prstGeom prst="straightConnector1">
              <a:avLst/>
            </a:prstGeom>
            <a:noFill/>
            <a:ln cap="flat" cmpd="thickThin" w="19050">
              <a:solidFill>
                <a:schemeClr val="lt2"/>
              </a:solidFill>
              <a:prstDash val="solid"/>
              <a:round/>
              <a:headEnd len="med" w="med" type="none"/>
              <a:tailEnd len="med" w="med" type="none"/>
            </a:ln>
          </p:spPr>
        </p:cxnSp>
        <p:grpSp>
          <p:nvGrpSpPr>
            <p:cNvPr id="626" name="Google Shape;626;p24"/>
            <p:cNvGrpSpPr/>
            <p:nvPr/>
          </p:nvGrpSpPr>
          <p:grpSpPr>
            <a:xfrm>
              <a:off x="91440" y="89888"/>
              <a:ext cx="8961704" cy="4965294"/>
              <a:chOff x="91440" y="89888"/>
              <a:chExt cx="8961704" cy="4965294"/>
            </a:xfrm>
          </p:grpSpPr>
          <p:grpSp>
            <p:nvGrpSpPr>
              <p:cNvPr id="627" name="Google Shape;627;p24"/>
              <p:cNvGrpSpPr/>
              <p:nvPr/>
            </p:nvGrpSpPr>
            <p:grpSpPr>
              <a:xfrm>
                <a:off x="91440" y="91440"/>
                <a:ext cx="8961704" cy="4963742"/>
                <a:chOff x="91440" y="91440"/>
                <a:chExt cx="8961704" cy="4963742"/>
              </a:xfrm>
            </p:grpSpPr>
            <p:pic>
              <p:nvPicPr>
                <p:cNvPr id="612" name="Google Shape;612;p24"/>
                <p:cNvPicPr preferRelativeResize="0"/>
                <p:nvPr/>
              </p:nvPicPr>
              <p:blipFill>
                <a:blip r:embed="rId3">
                  <a:alphaModFix/>
                </a:blip>
                <a:stretch>
                  <a:fillRect/>
                </a:stretch>
              </p:blipFill>
              <p:spPr>
                <a:xfrm flipH="1" rot="10800000">
                  <a:off x="91440" y="4663440"/>
                  <a:ext cx="585800" cy="387375"/>
                </a:xfrm>
                <a:prstGeom prst="rect">
                  <a:avLst/>
                </a:prstGeom>
                <a:noFill/>
                <a:ln>
                  <a:noFill/>
                </a:ln>
              </p:spPr>
            </p:pic>
            <p:pic>
              <p:nvPicPr>
                <p:cNvPr id="617" name="Google Shape;617;p24"/>
                <p:cNvPicPr preferRelativeResize="0"/>
                <p:nvPr/>
              </p:nvPicPr>
              <p:blipFill>
                <a:blip r:embed="rId3">
                  <a:alphaModFix/>
                </a:blip>
                <a:stretch>
                  <a:fillRect/>
                </a:stretch>
              </p:blipFill>
              <p:spPr>
                <a:xfrm rot="10800000">
                  <a:off x="8467344" y="4663440"/>
                  <a:ext cx="585800" cy="387375"/>
                </a:xfrm>
                <a:prstGeom prst="rect">
                  <a:avLst/>
                </a:prstGeom>
                <a:noFill/>
                <a:ln>
                  <a:noFill/>
                </a:ln>
              </p:spPr>
            </p:pic>
            <p:pic>
              <p:nvPicPr>
                <p:cNvPr id="609" name="Google Shape;609;p24"/>
                <p:cNvPicPr preferRelativeResize="0"/>
                <p:nvPr/>
              </p:nvPicPr>
              <p:blipFill>
                <a:blip r:embed="rId3">
                  <a:alphaModFix/>
                </a:blip>
                <a:stretch>
                  <a:fillRect/>
                </a:stretch>
              </p:blipFill>
              <p:spPr>
                <a:xfrm>
                  <a:off x="91440" y="91440"/>
                  <a:ext cx="585800" cy="387375"/>
                </a:xfrm>
                <a:prstGeom prst="rect">
                  <a:avLst/>
                </a:prstGeom>
                <a:noFill/>
                <a:ln>
                  <a:noFill/>
                </a:ln>
              </p:spPr>
            </p:pic>
            <p:pic>
              <p:nvPicPr>
                <p:cNvPr id="622" name="Google Shape;622;p24"/>
                <p:cNvPicPr preferRelativeResize="0"/>
                <p:nvPr/>
              </p:nvPicPr>
              <p:blipFill>
                <a:blip r:embed="rId3">
                  <a:alphaModFix/>
                </a:blip>
                <a:stretch>
                  <a:fillRect/>
                </a:stretch>
              </p:blipFill>
              <p:spPr>
                <a:xfrm flipH="1">
                  <a:off x="8467344" y="91440"/>
                  <a:ext cx="585800" cy="387375"/>
                </a:xfrm>
                <a:prstGeom prst="rect">
                  <a:avLst/>
                </a:prstGeom>
                <a:noFill/>
                <a:ln>
                  <a:noFill/>
                </a:ln>
              </p:spPr>
            </p:pic>
            <p:grpSp>
              <p:nvGrpSpPr>
                <p:cNvPr id="628" name="Google Shape;628;p24"/>
                <p:cNvGrpSpPr/>
                <p:nvPr/>
              </p:nvGrpSpPr>
              <p:grpSpPr>
                <a:xfrm>
                  <a:off x="2461016" y="94057"/>
                  <a:ext cx="4221968" cy="396100"/>
                  <a:chOff x="2461016" y="94057"/>
                  <a:chExt cx="4221968" cy="396100"/>
                </a:xfrm>
              </p:grpSpPr>
              <p:pic>
                <p:nvPicPr>
                  <p:cNvPr id="619" name="Google Shape;619;p24"/>
                  <p:cNvPicPr preferRelativeResize="0"/>
                  <p:nvPr/>
                </p:nvPicPr>
                <p:blipFill>
                  <a:blip r:embed="rId4">
                    <a:alphaModFix/>
                  </a:blip>
                  <a:stretch>
                    <a:fillRect/>
                  </a:stretch>
                </p:blipFill>
                <p:spPr>
                  <a:xfrm>
                    <a:off x="2461016" y="94057"/>
                    <a:ext cx="985491" cy="396100"/>
                  </a:xfrm>
                  <a:prstGeom prst="rect">
                    <a:avLst/>
                  </a:prstGeom>
                  <a:noFill/>
                  <a:ln>
                    <a:noFill/>
                  </a:ln>
                </p:spPr>
              </p:pic>
              <p:pic>
                <p:nvPicPr>
                  <p:cNvPr id="621" name="Google Shape;621;p24"/>
                  <p:cNvPicPr preferRelativeResize="0"/>
                  <p:nvPr/>
                </p:nvPicPr>
                <p:blipFill>
                  <a:blip r:embed="rId4">
                    <a:alphaModFix/>
                  </a:blip>
                  <a:stretch>
                    <a:fillRect/>
                  </a:stretch>
                </p:blipFill>
                <p:spPr>
                  <a:xfrm flipH="1">
                    <a:off x="5697493" y="94057"/>
                    <a:ext cx="985491" cy="396100"/>
                  </a:xfrm>
                  <a:prstGeom prst="rect">
                    <a:avLst/>
                  </a:prstGeom>
                  <a:noFill/>
                  <a:ln>
                    <a:noFill/>
                  </a:ln>
                </p:spPr>
              </p:pic>
            </p:grpSp>
            <p:grpSp>
              <p:nvGrpSpPr>
                <p:cNvPr id="629" name="Google Shape;629;p24"/>
                <p:cNvGrpSpPr/>
                <p:nvPr/>
              </p:nvGrpSpPr>
              <p:grpSpPr>
                <a:xfrm>
                  <a:off x="2461016" y="4659082"/>
                  <a:ext cx="4221968" cy="396100"/>
                  <a:chOff x="2461016" y="4659082"/>
                  <a:chExt cx="4221968" cy="396100"/>
                </a:xfrm>
              </p:grpSpPr>
              <p:pic>
                <p:nvPicPr>
                  <p:cNvPr id="616" name="Google Shape;616;p24"/>
                  <p:cNvPicPr preferRelativeResize="0"/>
                  <p:nvPr/>
                </p:nvPicPr>
                <p:blipFill>
                  <a:blip r:embed="rId4">
                    <a:alphaModFix/>
                  </a:blip>
                  <a:stretch>
                    <a:fillRect/>
                  </a:stretch>
                </p:blipFill>
                <p:spPr>
                  <a:xfrm rot="10800000">
                    <a:off x="5697493" y="4659082"/>
                    <a:ext cx="985491" cy="396100"/>
                  </a:xfrm>
                  <a:prstGeom prst="rect">
                    <a:avLst/>
                  </a:prstGeom>
                  <a:noFill/>
                  <a:ln>
                    <a:noFill/>
                  </a:ln>
                </p:spPr>
              </p:pic>
              <p:pic>
                <p:nvPicPr>
                  <p:cNvPr id="614" name="Google Shape;614;p24"/>
                  <p:cNvPicPr preferRelativeResize="0"/>
                  <p:nvPr/>
                </p:nvPicPr>
                <p:blipFill>
                  <a:blip r:embed="rId4">
                    <a:alphaModFix/>
                  </a:blip>
                  <a:stretch>
                    <a:fillRect/>
                  </a:stretch>
                </p:blipFill>
                <p:spPr>
                  <a:xfrm flipH="1" rot="10800000">
                    <a:off x="2461016" y="4659082"/>
                    <a:ext cx="985491" cy="396100"/>
                  </a:xfrm>
                  <a:prstGeom prst="rect">
                    <a:avLst/>
                  </a:prstGeom>
                  <a:noFill/>
                  <a:ln>
                    <a:noFill/>
                  </a:ln>
                </p:spPr>
              </p:pic>
            </p:grpSp>
          </p:grpSp>
          <p:pic>
            <p:nvPicPr>
              <p:cNvPr id="630" name="Google Shape;630;p24"/>
              <p:cNvPicPr preferRelativeResize="0"/>
              <p:nvPr/>
            </p:nvPicPr>
            <p:blipFill>
              <a:blip r:embed="rId5">
                <a:alphaModFix/>
              </a:blip>
              <a:stretch>
                <a:fillRect/>
              </a:stretch>
            </p:blipFill>
            <p:spPr>
              <a:xfrm>
                <a:off x="3486000" y="89888"/>
                <a:ext cx="2172000" cy="408150"/>
              </a:xfrm>
              <a:prstGeom prst="rect">
                <a:avLst/>
              </a:prstGeom>
              <a:noFill/>
              <a:ln>
                <a:noFill/>
              </a:ln>
            </p:spPr>
          </p:pic>
          <p:pic>
            <p:nvPicPr>
              <p:cNvPr id="631" name="Google Shape;631;p24"/>
              <p:cNvPicPr preferRelativeResize="0"/>
              <p:nvPr/>
            </p:nvPicPr>
            <p:blipFill>
              <a:blip r:embed="rId5">
                <a:alphaModFix/>
              </a:blip>
              <a:stretch>
                <a:fillRect/>
              </a:stretch>
            </p:blipFill>
            <p:spPr>
              <a:xfrm>
                <a:off x="3486000" y="4645463"/>
                <a:ext cx="2172000" cy="408150"/>
              </a:xfrm>
              <a:prstGeom prst="rect">
                <a:avLst/>
              </a:prstGeom>
              <a:noFill/>
              <a:ln>
                <a:noFill/>
              </a:ln>
            </p:spPr>
          </p:pic>
          <p:pic>
            <p:nvPicPr>
              <p:cNvPr id="624" name="Google Shape;624;p24"/>
              <p:cNvPicPr preferRelativeResize="0"/>
              <p:nvPr/>
            </p:nvPicPr>
            <p:blipFill>
              <a:blip r:embed="rId6">
                <a:alphaModFix/>
              </a:blip>
              <a:stretch>
                <a:fillRect/>
              </a:stretch>
            </p:blipFill>
            <p:spPr>
              <a:xfrm rot="5400000">
                <a:off x="7845665" y="2372914"/>
                <a:ext cx="1828794" cy="396109"/>
              </a:xfrm>
              <a:prstGeom prst="rect">
                <a:avLst/>
              </a:prstGeom>
              <a:noFill/>
              <a:ln>
                <a:noFill/>
              </a:ln>
            </p:spPr>
          </p:pic>
          <p:pic>
            <p:nvPicPr>
              <p:cNvPr id="610" name="Google Shape;610;p24"/>
              <p:cNvPicPr preferRelativeResize="0"/>
              <p:nvPr/>
            </p:nvPicPr>
            <p:blipFill>
              <a:blip r:embed="rId6">
                <a:alphaModFix/>
              </a:blip>
              <a:stretch>
                <a:fillRect/>
              </a:stretch>
            </p:blipFill>
            <p:spPr>
              <a:xfrm rot="5400000">
                <a:off x="-530460" y="2374477"/>
                <a:ext cx="1828794" cy="396109"/>
              </a:xfrm>
              <a:prstGeom prst="rect">
                <a:avLst/>
              </a:prstGeom>
              <a:noFill/>
              <a:ln>
                <a:noFill/>
              </a:ln>
            </p:spPr>
          </p:pic>
        </p:grpSp>
      </p:grpSp>
      <p:sp>
        <p:nvSpPr>
          <p:cNvPr id="632" name="Google Shape;632;p24"/>
          <p:cNvSpPr txBox="1"/>
          <p:nvPr>
            <p:ph type="title"/>
          </p:nvPr>
        </p:nvSpPr>
        <p:spPr>
          <a:xfrm>
            <a:off x="713225" y="539500"/>
            <a:ext cx="7717500" cy="594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33" name="Google Shape;633;p24"/>
          <p:cNvSpPr txBox="1"/>
          <p:nvPr>
            <p:ph idx="1" type="subTitle"/>
          </p:nvPr>
        </p:nvSpPr>
        <p:spPr>
          <a:xfrm>
            <a:off x="4754856" y="1908775"/>
            <a:ext cx="3200400" cy="1920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34" name="Google Shape;634;p24"/>
          <p:cNvSpPr txBox="1"/>
          <p:nvPr>
            <p:ph idx="2" type="subTitle"/>
          </p:nvPr>
        </p:nvSpPr>
        <p:spPr>
          <a:xfrm>
            <a:off x="1188750" y="1908775"/>
            <a:ext cx="3200400" cy="1920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635" name="Shape 635"/>
        <p:cNvGrpSpPr/>
        <p:nvPr/>
      </p:nvGrpSpPr>
      <p:grpSpPr>
        <a:xfrm>
          <a:off x="0" y="0"/>
          <a:ext cx="0" cy="0"/>
          <a:chOff x="0" y="0"/>
          <a:chExt cx="0" cy="0"/>
        </a:xfrm>
      </p:grpSpPr>
      <p:pic>
        <p:nvPicPr>
          <p:cNvPr id="636" name="Google Shape;636;p25"/>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637" name="Google Shape;637;p25"/>
          <p:cNvGrpSpPr/>
          <p:nvPr/>
        </p:nvGrpSpPr>
        <p:grpSpPr>
          <a:xfrm>
            <a:off x="186300" y="40302"/>
            <a:ext cx="8771538" cy="5068620"/>
            <a:chOff x="186300" y="40302"/>
            <a:chExt cx="8771538" cy="5068620"/>
          </a:xfrm>
        </p:grpSpPr>
        <p:cxnSp>
          <p:nvCxnSpPr>
            <p:cNvPr id="638" name="Google Shape;638;p25"/>
            <p:cNvCxnSpPr>
              <a:stCxn id="639" idx="3"/>
              <a:endCxn id="640" idx="3"/>
            </p:cNvCxnSpPr>
            <p:nvPr/>
          </p:nvCxnSpPr>
          <p:spPr>
            <a:xfrm>
              <a:off x="384340" y="727977"/>
              <a:ext cx="0" cy="784200"/>
            </a:xfrm>
            <a:prstGeom prst="straightConnector1">
              <a:avLst/>
            </a:prstGeom>
            <a:noFill/>
            <a:ln cap="flat" cmpd="thinThick" w="19050">
              <a:solidFill>
                <a:schemeClr val="lt2"/>
              </a:solidFill>
              <a:prstDash val="solid"/>
              <a:round/>
              <a:headEnd len="med" w="med" type="none"/>
              <a:tailEnd len="med" w="med" type="none"/>
            </a:ln>
          </p:spPr>
        </p:cxnSp>
        <p:cxnSp>
          <p:nvCxnSpPr>
            <p:cNvPr id="641" name="Google Shape;641;p25"/>
            <p:cNvCxnSpPr>
              <a:stCxn id="640" idx="1"/>
              <a:endCxn id="642" idx="3"/>
            </p:cNvCxnSpPr>
            <p:nvPr/>
          </p:nvCxnSpPr>
          <p:spPr>
            <a:xfrm>
              <a:off x="384350" y="3631261"/>
              <a:ext cx="0" cy="784200"/>
            </a:xfrm>
            <a:prstGeom prst="straightConnector1">
              <a:avLst/>
            </a:prstGeom>
            <a:noFill/>
            <a:ln cap="flat" cmpd="thinThick" w="19050">
              <a:solidFill>
                <a:schemeClr val="lt2"/>
              </a:solidFill>
              <a:prstDash val="solid"/>
              <a:round/>
              <a:headEnd len="med" w="med" type="none"/>
              <a:tailEnd len="med" w="med" type="none"/>
            </a:ln>
          </p:spPr>
        </p:cxnSp>
        <p:cxnSp>
          <p:nvCxnSpPr>
            <p:cNvPr id="643" name="Google Shape;643;p25"/>
            <p:cNvCxnSpPr>
              <a:endCxn id="644" idx="3"/>
            </p:cNvCxnSpPr>
            <p:nvPr/>
          </p:nvCxnSpPr>
          <p:spPr>
            <a:xfrm>
              <a:off x="536216" y="4857118"/>
              <a:ext cx="1924800" cy="0"/>
            </a:xfrm>
            <a:prstGeom prst="straightConnector1">
              <a:avLst/>
            </a:prstGeom>
            <a:noFill/>
            <a:ln cap="flat" cmpd="thinThick" w="19050">
              <a:solidFill>
                <a:schemeClr val="lt2"/>
              </a:solidFill>
              <a:prstDash val="solid"/>
              <a:round/>
              <a:headEnd len="med" w="med" type="none"/>
              <a:tailEnd len="med" w="med" type="none"/>
            </a:ln>
          </p:spPr>
        </p:cxnSp>
        <p:cxnSp>
          <p:nvCxnSpPr>
            <p:cNvPr id="645" name="Google Shape;645;p25"/>
            <p:cNvCxnSpPr>
              <a:stCxn id="646" idx="3"/>
            </p:cNvCxnSpPr>
            <p:nvPr/>
          </p:nvCxnSpPr>
          <p:spPr>
            <a:xfrm>
              <a:off x="6682984" y="4857118"/>
              <a:ext cx="1936500" cy="0"/>
            </a:xfrm>
            <a:prstGeom prst="straightConnector1">
              <a:avLst/>
            </a:prstGeom>
            <a:noFill/>
            <a:ln cap="flat" cmpd="thinThick" w="19050">
              <a:solidFill>
                <a:schemeClr val="lt2"/>
              </a:solidFill>
              <a:prstDash val="solid"/>
              <a:round/>
              <a:headEnd len="med" w="med" type="none"/>
              <a:tailEnd len="med" w="med" type="none"/>
            </a:ln>
          </p:spPr>
        </p:cxnSp>
        <p:cxnSp>
          <p:nvCxnSpPr>
            <p:cNvPr id="647" name="Google Shape;647;p25"/>
            <p:cNvCxnSpPr>
              <a:endCxn id="648" idx="3"/>
            </p:cNvCxnSpPr>
            <p:nvPr/>
          </p:nvCxnSpPr>
          <p:spPr>
            <a:xfrm>
              <a:off x="530816" y="292107"/>
              <a:ext cx="1930200" cy="0"/>
            </a:xfrm>
            <a:prstGeom prst="straightConnector1">
              <a:avLst/>
            </a:prstGeom>
            <a:noFill/>
            <a:ln cap="flat" cmpd="thickThin" w="19050">
              <a:solidFill>
                <a:schemeClr val="lt2"/>
              </a:solidFill>
              <a:prstDash val="solid"/>
              <a:round/>
              <a:headEnd len="med" w="med" type="none"/>
              <a:tailEnd len="med" w="med" type="none"/>
            </a:ln>
          </p:spPr>
        </p:cxnSp>
        <p:cxnSp>
          <p:nvCxnSpPr>
            <p:cNvPr id="649" name="Google Shape;649;p25"/>
            <p:cNvCxnSpPr>
              <a:stCxn id="650" idx="3"/>
            </p:cNvCxnSpPr>
            <p:nvPr/>
          </p:nvCxnSpPr>
          <p:spPr>
            <a:xfrm>
              <a:off x="6682984" y="292107"/>
              <a:ext cx="1925400" cy="0"/>
            </a:xfrm>
            <a:prstGeom prst="straightConnector1">
              <a:avLst/>
            </a:prstGeom>
            <a:noFill/>
            <a:ln cap="flat" cmpd="thickThin" w="19050">
              <a:solidFill>
                <a:schemeClr val="lt2"/>
              </a:solidFill>
              <a:prstDash val="solid"/>
              <a:round/>
              <a:headEnd len="med" w="med" type="none"/>
              <a:tailEnd len="med" w="med" type="none"/>
            </a:ln>
          </p:spPr>
        </p:cxnSp>
        <p:cxnSp>
          <p:nvCxnSpPr>
            <p:cNvPr id="651" name="Google Shape;651;p25"/>
            <p:cNvCxnSpPr>
              <a:stCxn id="652" idx="3"/>
              <a:endCxn id="653" idx="3"/>
            </p:cNvCxnSpPr>
            <p:nvPr/>
          </p:nvCxnSpPr>
          <p:spPr>
            <a:xfrm>
              <a:off x="8759665" y="727977"/>
              <a:ext cx="0" cy="784200"/>
            </a:xfrm>
            <a:prstGeom prst="straightConnector1">
              <a:avLst/>
            </a:prstGeom>
            <a:noFill/>
            <a:ln cap="flat" cmpd="thickThin" w="19050">
              <a:solidFill>
                <a:schemeClr val="lt2"/>
              </a:solidFill>
              <a:prstDash val="solid"/>
              <a:round/>
              <a:headEnd len="med" w="med" type="none"/>
              <a:tailEnd len="med" w="med" type="none"/>
            </a:ln>
          </p:spPr>
        </p:cxnSp>
        <p:cxnSp>
          <p:nvCxnSpPr>
            <p:cNvPr id="654" name="Google Shape;654;p25"/>
            <p:cNvCxnSpPr>
              <a:stCxn id="653" idx="1"/>
              <a:endCxn id="655" idx="3"/>
            </p:cNvCxnSpPr>
            <p:nvPr/>
          </p:nvCxnSpPr>
          <p:spPr>
            <a:xfrm>
              <a:off x="8759788" y="3631261"/>
              <a:ext cx="0" cy="784200"/>
            </a:xfrm>
            <a:prstGeom prst="straightConnector1">
              <a:avLst/>
            </a:prstGeom>
            <a:noFill/>
            <a:ln cap="flat" cmpd="thickThin" w="19050">
              <a:solidFill>
                <a:schemeClr val="lt2"/>
              </a:solidFill>
              <a:prstDash val="solid"/>
              <a:round/>
              <a:headEnd len="med" w="med" type="none"/>
              <a:tailEnd len="med" w="med" type="none"/>
            </a:ln>
          </p:spPr>
        </p:cxnSp>
        <p:grpSp>
          <p:nvGrpSpPr>
            <p:cNvPr id="656" name="Google Shape;656;p25"/>
            <p:cNvGrpSpPr/>
            <p:nvPr/>
          </p:nvGrpSpPr>
          <p:grpSpPr>
            <a:xfrm>
              <a:off x="186300" y="40302"/>
              <a:ext cx="8771538" cy="5068620"/>
              <a:chOff x="186300" y="40302"/>
              <a:chExt cx="8771538" cy="5068620"/>
            </a:xfrm>
          </p:grpSpPr>
          <p:pic>
            <p:nvPicPr>
              <p:cNvPr id="642" name="Google Shape;642;p25"/>
              <p:cNvPicPr preferRelativeResize="0"/>
              <p:nvPr/>
            </p:nvPicPr>
            <p:blipFill>
              <a:blip r:embed="rId3">
                <a:alphaModFix/>
              </a:blip>
              <a:stretch>
                <a:fillRect/>
              </a:stretch>
            </p:blipFill>
            <p:spPr>
              <a:xfrm flipH="1" rot="5400000">
                <a:off x="91303" y="4514740"/>
                <a:ext cx="585800" cy="387375"/>
              </a:xfrm>
              <a:prstGeom prst="rect">
                <a:avLst/>
              </a:prstGeom>
              <a:noFill/>
              <a:ln>
                <a:noFill/>
              </a:ln>
            </p:spPr>
          </p:pic>
          <p:pic>
            <p:nvPicPr>
              <p:cNvPr id="639" name="Google Shape;639;p25"/>
              <p:cNvPicPr preferRelativeResize="0"/>
              <p:nvPr/>
            </p:nvPicPr>
            <p:blipFill>
              <a:blip r:embed="rId3">
                <a:alphaModFix/>
              </a:blip>
              <a:stretch>
                <a:fillRect/>
              </a:stretch>
            </p:blipFill>
            <p:spPr>
              <a:xfrm rot="5400000">
                <a:off x="91440" y="241390"/>
                <a:ext cx="585800" cy="387375"/>
              </a:xfrm>
              <a:prstGeom prst="rect">
                <a:avLst/>
              </a:prstGeom>
              <a:noFill/>
              <a:ln>
                <a:noFill/>
              </a:ln>
            </p:spPr>
          </p:pic>
          <p:grpSp>
            <p:nvGrpSpPr>
              <p:cNvPr id="657" name="Google Shape;657;p25"/>
              <p:cNvGrpSpPr/>
              <p:nvPr/>
            </p:nvGrpSpPr>
            <p:grpSpPr>
              <a:xfrm>
                <a:off x="2461016" y="94057"/>
                <a:ext cx="4221968" cy="396100"/>
                <a:chOff x="2461016" y="94057"/>
                <a:chExt cx="4221968" cy="396100"/>
              </a:xfrm>
            </p:grpSpPr>
            <p:pic>
              <p:nvPicPr>
                <p:cNvPr id="648" name="Google Shape;648;p25"/>
                <p:cNvPicPr preferRelativeResize="0"/>
                <p:nvPr/>
              </p:nvPicPr>
              <p:blipFill>
                <a:blip r:embed="rId4">
                  <a:alphaModFix/>
                </a:blip>
                <a:stretch>
                  <a:fillRect/>
                </a:stretch>
              </p:blipFill>
              <p:spPr>
                <a:xfrm flipH="1">
                  <a:off x="2461016" y="94057"/>
                  <a:ext cx="985491" cy="396100"/>
                </a:xfrm>
                <a:prstGeom prst="rect">
                  <a:avLst/>
                </a:prstGeom>
                <a:noFill/>
                <a:ln>
                  <a:noFill/>
                </a:ln>
              </p:spPr>
            </p:pic>
            <p:pic>
              <p:nvPicPr>
                <p:cNvPr id="650" name="Google Shape;650;p25"/>
                <p:cNvPicPr preferRelativeResize="0"/>
                <p:nvPr/>
              </p:nvPicPr>
              <p:blipFill>
                <a:blip r:embed="rId4">
                  <a:alphaModFix/>
                </a:blip>
                <a:stretch>
                  <a:fillRect/>
                </a:stretch>
              </p:blipFill>
              <p:spPr>
                <a:xfrm>
                  <a:off x="5697493" y="94057"/>
                  <a:ext cx="985491" cy="396100"/>
                </a:xfrm>
                <a:prstGeom prst="rect">
                  <a:avLst/>
                </a:prstGeom>
                <a:noFill/>
                <a:ln>
                  <a:noFill/>
                </a:ln>
              </p:spPr>
            </p:pic>
          </p:grpSp>
          <p:pic>
            <p:nvPicPr>
              <p:cNvPr id="658" name="Google Shape;658;p25"/>
              <p:cNvPicPr preferRelativeResize="0"/>
              <p:nvPr/>
            </p:nvPicPr>
            <p:blipFill>
              <a:blip r:embed="rId5">
                <a:alphaModFix/>
              </a:blip>
              <a:stretch>
                <a:fillRect/>
              </a:stretch>
            </p:blipFill>
            <p:spPr>
              <a:xfrm>
                <a:off x="3493200" y="40302"/>
                <a:ext cx="2157600" cy="503595"/>
              </a:xfrm>
              <a:prstGeom prst="rect">
                <a:avLst/>
              </a:prstGeom>
              <a:noFill/>
              <a:ln>
                <a:noFill/>
              </a:ln>
            </p:spPr>
          </p:pic>
          <p:pic>
            <p:nvPicPr>
              <p:cNvPr id="652" name="Google Shape;652;p25"/>
              <p:cNvPicPr preferRelativeResize="0"/>
              <p:nvPr/>
            </p:nvPicPr>
            <p:blipFill>
              <a:blip r:embed="rId3">
                <a:alphaModFix/>
              </a:blip>
              <a:stretch>
                <a:fillRect/>
              </a:stretch>
            </p:blipFill>
            <p:spPr>
              <a:xfrm flipH="1" rot="-5400000">
                <a:off x="8466765" y="241390"/>
                <a:ext cx="585800" cy="387375"/>
              </a:xfrm>
              <a:prstGeom prst="rect">
                <a:avLst/>
              </a:prstGeom>
              <a:noFill/>
              <a:ln>
                <a:noFill/>
              </a:ln>
            </p:spPr>
          </p:pic>
          <p:pic>
            <p:nvPicPr>
              <p:cNvPr id="655" name="Google Shape;655;p25"/>
              <p:cNvPicPr preferRelativeResize="0"/>
              <p:nvPr/>
            </p:nvPicPr>
            <p:blipFill>
              <a:blip r:embed="rId3">
                <a:alphaModFix/>
              </a:blip>
              <a:stretch>
                <a:fillRect/>
              </a:stretch>
            </p:blipFill>
            <p:spPr>
              <a:xfrm rot="-5400000">
                <a:off x="8466878" y="4514740"/>
                <a:ext cx="585800" cy="387375"/>
              </a:xfrm>
              <a:prstGeom prst="rect">
                <a:avLst/>
              </a:prstGeom>
              <a:noFill/>
              <a:ln>
                <a:noFill/>
              </a:ln>
            </p:spPr>
          </p:pic>
          <p:pic>
            <p:nvPicPr>
              <p:cNvPr id="640" name="Google Shape;640;p25"/>
              <p:cNvPicPr preferRelativeResize="0"/>
              <p:nvPr/>
            </p:nvPicPr>
            <p:blipFill>
              <a:blip r:embed="rId6">
                <a:alphaModFix/>
              </a:blip>
              <a:stretch>
                <a:fillRect/>
              </a:stretch>
            </p:blipFill>
            <p:spPr>
              <a:xfrm rot="-5400000">
                <a:off x="-675161" y="2373700"/>
                <a:ext cx="2119022" cy="396100"/>
              </a:xfrm>
              <a:prstGeom prst="rect">
                <a:avLst/>
              </a:prstGeom>
              <a:noFill/>
              <a:ln>
                <a:noFill/>
              </a:ln>
            </p:spPr>
          </p:pic>
          <p:pic>
            <p:nvPicPr>
              <p:cNvPr id="653" name="Google Shape;653;p25"/>
              <p:cNvPicPr preferRelativeResize="0"/>
              <p:nvPr/>
            </p:nvPicPr>
            <p:blipFill>
              <a:blip r:embed="rId6">
                <a:alphaModFix/>
              </a:blip>
              <a:stretch>
                <a:fillRect/>
              </a:stretch>
            </p:blipFill>
            <p:spPr>
              <a:xfrm flipH="1" rot="5400000">
                <a:off x="7700277" y="2373700"/>
                <a:ext cx="2119022" cy="396100"/>
              </a:xfrm>
              <a:prstGeom prst="rect">
                <a:avLst/>
              </a:prstGeom>
              <a:noFill/>
              <a:ln>
                <a:noFill/>
              </a:ln>
            </p:spPr>
          </p:pic>
          <p:grpSp>
            <p:nvGrpSpPr>
              <p:cNvPr id="659" name="Google Shape;659;p25"/>
              <p:cNvGrpSpPr/>
              <p:nvPr/>
            </p:nvGrpSpPr>
            <p:grpSpPr>
              <a:xfrm flipH="1" rot="10800000">
                <a:off x="2461016" y="4659068"/>
                <a:ext cx="4221968" cy="396100"/>
                <a:chOff x="2461016" y="94057"/>
                <a:chExt cx="4221968" cy="396100"/>
              </a:xfrm>
            </p:grpSpPr>
            <p:pic>
              <p:nvPicPr>
                <p:cNvPr id="644" name="Google Shape;644;p25"/>
                <p:cNvPicPr preferRelativeResize="0"/>
                <p:nvPr/>
              </p:nvPicPr>
              <p:blipFill>
                <a:blip r:embed="rId4">
                  <a:alphaModFix/>
                </a:blip>
                <a:stretch>
                  <a:fillRect/>
                </a:stretch>
              </p:blipFill>
              <p:spPr>
                <a:xfrm flipH="1">
                  <a:off x="2461016" y="94057"/>
                  <a:ext cx="985491" cy="396100"/>
                </a:xfrm>
                <a:prstGeom prst="rect">
                  <a:avLst/>
                </a:prstGeom>
                <a:noFill/>
                <a:ln>
                  <a:noFill/>
                </a:ln>
              </p:spPr>
            </p:pic>
            <p:pic>
              <p:nvPicPr>
                <p:cNvPr id="646" name="Google Shape;646;p25"/>
                <p:cNvPicPr preferRelativeResize="0"/>
                <p:nvPr/>
              </p:nvPicPr>
              <p:blipFill>
                <a:blip r:embed="rId4">
                  <a:alphaModFix/>
                </a:blip>
                <a:stretch>
                  <a:fillRect/>
                </a:stretch>
              </p:blipFill>
              <p:spPr>
                <a:xfrm>
                  <a:off x="5697493" y="94057"/>
                  <a:ext cx="985491" cy="396100"/>
                </a:xfrm>
                <a:prstGeom prst="rect">
                  <a:avLst/>
                </a:prstGeom>
                <a:noFill/>
                <a:ln>
                  <a:noFill/>
                </a:ln>
              </p:spPr>
            </p:pic>
          </p:grpSp>
          <p:pic>
            <p:nvPicPr>
              <p:cNvPr id="660" name="Google Shape;660;p25"/>
              <p:cNvPicPr preferRelativeResize="0"/>
              <p:nvPr/>
            </p:nvPicPr>
            <p:blipFill>
              <a:blip r:embed="rId5">
                <a:alphaModFix/>
              </a:blip>
              <a:stretch>
                <a:fillRect/>
              </a:stretch>
            </p:blipFill>
            <p:spPr>
              <a:xfrm flipH="1" rot="10800000">
                <a:off x="3493200" y="4605327"/>
                <a:ext cx="2157600" cy="503595"/>
              </a:xfrm>
              <a:prstGeom prst="rect">
                <a:avLst/>
              </a:prstGeom>
              <a:noFill/>
              <a:ln>
                <a:noFill/>
              </a:ln>
            </p:spPr>
          </p:pic>
        </p:grpSp>
      </p:grpSp>
      <p:sp>
        <p:nvSpPr>
          <p:cNvPr id="661" name="Google Shape;661;p25"/>
          <p:cNvSpPr txBox="1"/>
          <p:nvPr>
            <p:ph type="title"/>
          </p:nvPr>
        </p:nvSpPr>
        <p:spPr>
          <a:xfrm>
            <a:off x="713225" y="539500"/>
            <a:ext cx="7717500" cy="594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62" name="Google Shape;662;p25"/>
          <p:cNvSpPr txBox="1"/>
          <p:nvPr>
            <p:ph idx="1" type="subTitle"/>
          </p:nvPr>
        </p:nvSpPr>
        <p:spPr>
          <a:xfrm>
            <a:off x="713225" y="3120449"/>
            <a:ext cx="2331600" cy="1188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3" name="Google Shape;663;p25"/>
          <p:cNvSpPr txBox="1"/>
          <p:nvPr>
            <p:ph idx="2" type="subTitle"/>
          </p:nvPr>
        </p:nvSpPr>
        <p:spPr>
          <a:xfrm>
            <a:off x="3406200" y="3120449"/>
            <a:ext cx="2331600" cy="1188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4" name="Google Shape;664;p25"/>
          <p:cNvSpPr txBox="1"/>
          <p:nvPr>
            <p:ph idx="3" type="subTitle"/>
          </p:nvPr>
        </p:nvSpPr>
        <p:spPr>
          <a:xfrm>
            <a:off x="6099125" y="3120449"/>
            <a:ext cx="2331600" cy="1188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5" name="Google Shape;665;p25"/>
          <p:cNvSpPr txBox="1"/>
          <p:nvPr>
            <p:ph idx="4" type="subTitle"/>
          </p:nvPr>
        </p:nvSpPr>
        <p:spPr>
          <a:xfrm>
            <a:off x="713225" y="2571740"/>
            <a:ext cx="2331600" cy="54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EB Garamond Medium"/>
              <a:buNone/>
              <a:defRPr sz="2000">
                <a:solidFill>
                  <a:schemeClr val="dk1"/>
                </a:solidFill>
                <a:latin typeface="EB Garamond Medium"/>
                <a:ea typeface="EB Garamond Medium"/>
                <a:cs typeface="EB Garamond Medium"/>
                <a:sym typeface="EB Garamond Medium"/>
              </a:defRPr>
            </a:lvl1pPr>
            <a:lvl2pPr lvl="1"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2pPr>
            <a:lvl3pPr lvl="2"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3pPr>
            <a:lvl4pPr lvl="3"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4pPr>
            <a:lvl5pPr lvl="4"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5pPr>
            <a:lvl6pPr lvl="5"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6pPr>
            <a:lvl7pPr lvl="6"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7pPr>
            <a:lvl8pPr lvl="7"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8pPr>
            <a:lvl9pPr lvl="8"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9pPr>
          </a:lstStyle>
          <a:p/>
        </p:txBody>
      </p:sp>
      <p:sp>
        <p:nvSpPr>
          <p:cNvPr id="666" name="Google Shape;666;p25"/>
          <p:cNvSpPr txBox="1"/>
          <p:nvPr>
            <p:ph idx="5" type="subTitle"/>
          </p:nvPr>
        </p:nvSpPr>
        <p:spPr>
          <a:xfrm>
            <a:off x="3406200" y="2571740"/>
            <a:ext cx="2331600" cy="54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EB Garamond Medium"/>
              <a:buNone/>
              <a:defRPr sz="2000">
                <a:solidFill>
                  <a:schemeClr val="dk1"/>
                </a:solidFill>
                <a:latin typeface="EB Garamond Medium"/>
                <a:ea typeface="EB Garamond Medium"/>
                <a:cs typeface="EB Garamond Medium"/>
                <a:sym typeface="EB Garamond Medium"/>
              </a:defRPr>
            </a:lvl1pPr>
            <a:lvl2pPr lvl="1"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2pPr>
            <a:lvl3pPr lvl="2"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3pPr>
            <a:lvl4pPr lvl="3"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4pPr>
            <a:lvl5pPr lvl="4"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5pPr>
            <a:lvl6pPr lvl="5"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6pPr>
            <a:lvl7pPr lvl="6"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7pPr>
            <a:lvl8pPr lvl="7"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8pPr>
            <a:lvl9pPr lvl="8"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9pPr>
          </a:lstStyle>
          <a:p/>
        </p:txBody>
      </p:sp>
      <p:sp>
        <p:nvSpPr>
          <p:cNvPr id="667" name="Google Shape;667;p25"/>
          <p:cNvSpPr txBox="1"/>
          <p:nvPr>
            <p:ph idx="6" type="subTitle"/>
          </p:nvPr>
        </p:nvSpPr>
        <p:spPr>
          <a:xfrm>
            <a:off x="6099125" y="2571740"/>
            <a:ext cx="2331600" cy="54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EB Garamond Medium"/>
              <a:buNone/>
              <a:defRPr sz="2000">
                <a:solidFill>
                  <a:schemeClr val="dk1"/>
                </a:solidFill>
                <a:latin typeface="EB Garamond Medium"/>
                <a:ea typeface="EB Garamond Medium"/>
                <a:cs typeface="EB Garamond Medium"/>
                <a:sym typeface="EB Garamond Medium"/>
              </a:defRPr>
            </a:lvl1pPr>
            <a:lvl2pPr lvl="1"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2pPr>
            <a:lvl3pPr lvl="2"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3pPr>
            <a:lvl4pPr lvl="3"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4pPr>
            <a:lvl5pPr lvl="4"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5pPr>
            <a:lvl6pPr lvl="5"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6pPr>
            <a:lvl7pPr lvl="6"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7pPr>
            <a:lvl8pPr lvl="7"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8pPr>
            <a:lvl9pPr lvl="8"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668" name="Shape 668"/>
        <p:cNvGrpSpPr/>
        <p:nvPr/>
      </p:nvGrpSpPr>
      <p:grpSpPr>
        <a:xfrm>
          <a:off x="0" y="0"/>
          <a:ext cx="0" cy="0"/>
          <a:chOff x="0" y="0"/>
          <a:chExt cx="0" cy="0"/>
        </a:xfrm>
      </p:grpSpPr>
      <p:pic>
        <p:nvPicPr>
          <p:cNvPr id="669" name="Google Shape;669;p26"/>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670" name="Google Shape;670;p26"/>
          <p:cNvGrpSpPr/>
          <p:nvPr/>
        </p:nvGrpSpPr>
        <p:grpSpPr>
          <a:xfrm>
            <a:off x="149668" y="91191"/>
            <a:ext cx="8844662" cy="4961127"/>
            <a:chOff x="149668" y="91191"/>
            <a:chExt cx="8844662" cy="4961127"/>
          </a:xfrm>
        </p:grpSpPr>
        <p:cxnSp>
          <p:nvCxnSpPr>
            <p:cNvPr id="671" name="Google Shape;671;p26"/>
            <p:cNvCxnSpPr>
              <a:stCxn id="672" idx="1"/>
              <a:endCxn id="673" idx="3"/>
            </p:cNvCxnSpPr>
            <p:nvPr/>
          </p:nvCxnSpPr>
          <p:spPr>
            <a:xfrm>
              <a:off x="384340" y="727977"/>
              <a:ext cx="0" cy="914100"/>
            </a:xfrm>
            <a:prstGeom prst="straightConnector1">
              <a:avLst/>
            </a:prstGeom>
            <a:noFill/>
            <a:ln cap="flat" cmpd="thinThick" w="19050">
              <a:solidFill>
                <a:schemeClr val="lt2"/>
              </a:solidFill>
              <a:prstDash val="solid"/>
              <a:round/>
              <a:headEnd len="med" w="med" type="none"/>
              <a:tailEnd len="med" w="med" type="none"/>
            </a:ln>
          </p:spPr>
        </p:cxnSp>
        <p:cxnSp>
          <p:nvCxnSpPr>
            <p:cNvPr id="674" name="Google Shape;674;p26"/>
            <p:cNvCxnSpPr>
              <a:stCxn id="673" idx="1"/>
              <a:endCxn id="675" idx="3"/>
            </p:cNvCxnSpPr>
            <p:nvPr/>
          </p:nvCxnSpPr>
          <p:spPr>
            <a:xfrm>
              <a:off x="384206" y="3501371"/>
              <a:ext cx="0" cy="914100"/>
            </a:xfrm>
            <a:prstGeom prst="straightConnector1">
              <a:avLst/>
            </a:prstGeom>
            <a:noFill/>
            <a:ln cap="flat" cmpd="thinThick" w="19050">
              <a:solidFill>
                <a:schemeClr val="lt2"/>
              </a:solidFill>
              <a:prstDash val="solid"/>
              <a:round/>
              <a:headEnd len="med" w="med" type="none"/>
              <a:tailEnd len="med" w="med" type="none"/>
            </a:ln>
          </p:spPr>
        </p:cxnSp>
        <p:cxnSp>
          <p:nvCxnSpPr>
            <p:cNvPr id="676" name="Google Shape;676;p26"/>
            <p:cNvCxnSpPr>
              <a:endCxn id="677" idx="3"/>
            </p:cNvCxnSpPr>
            <p:nvPr/>
          </p:nvCxnSpPr>
          <p:spPr>
            <a:xfrm>
              <a:off x="485663" y="4854248"/>
              <a:ext cx="2154900" cy="0"/>
            </a:xfrm>
            <a:prstGeom prst="straightConnector1">
              <a:avLst/>
            </a:prstGeom>
            <a:noFill/>
            <a:ln cap="flat" cmpd="thinThick" w="19050">
              <a:solidFill>
                <a:schemeClr val="lt2"/>
              </a:solidFill>
              <a:prstDash val="solid"/>
              <a:round/>
              <a:headEnd len="med" w="med" type="none"/>
              <a:tailEnd len="med" w="med" type="none"/>
            </a:ln>
          </p:spPr>
        </p:cxnSp>
        <p:cxnSp>
          <p:nvCxnSpPr>
            <p:cNvPr id="678" name="Google Shape;678;p26"/>
            <p:cNvCxnSpPr>
              <a:stCxn id="679" idx="3"/>
            </p:cNvCxnSpPr>
            <p:nvPr/>
          </p:nvCxnSpPr>
          <p:spPr>
            <a:xfrm>
              <a:off x="6503437" y="4854248"/>
              <a:ext cx="2132700" cy="3000"/>
            </a:xfrm>
            <a:prstGeom prst="straightConnector1">
              <a:avLst/>
            </a:prstGeom>
            <a:noFill/>
            <a:ln cap="flat" cmpd="thinThick" w="19050">
              <a:solidFill>
                <a:schemeClr val="lt2"/>
              </a:solidFill>
              <a:prstDash val="solid"/>
              <a:round/>
              <a:headEnd len="med" w="med" type="none"/>
              <a:tailEnd len="med" w="med" type="none"/>
            </a:ln>
          </p:spPr>
        </p:cxnSp>
        <p:cxnSp>
          <p:nvCxnSpPr>
            <p:cNvPr id="680" name="Google Shape;680;p26"/>
            <p:cNvCxnSpPr/>
            <p:nvPr/>
          </p:nvCxnSpPr>
          <p:spPr>
            <a:xfrm rot="10800000">
              <a:off x="530663" y="289261"/>
              <a:ext cx="2109900" cy="0"/>
            </a:xfrm>
            <a:prstGeom prst="straightConnector1">
              <a:avLst/>
            </a:prstGeom>
            <a:noFill/>
            <a:ln cap="flat" cmpd="thinThick" w="19050">
              <a:solidFill>
                <a:schemeClr val="lt2"/>
              </a:solidFill>
              <a:prstDash val="solid"/>
              <a:round/>
              <a:headEnd len="med" w="med" type="none"/>
              <a:tailEnd len="med" w="med" type="none"/>
            </a:ln>
          </p:spPr>
        </p:cxnSp>
        <p:cxnSp>
          <p:nvCxnSpPr>
            <p:cNvPr id="681" name="Google Shape;681;p26"/>
            <p:cNvCxnSpPr>
              <a:stCxn id="682" idx="1"/>
            </p:cNvCxnSpPr>
            <p:nvPr/>
          </p:nvCxnSpPr>
          <p:spPr>
            <a:xfrm>
              <a:off x="6503437" y="289261"/>
              <a:ext cx="2155200" cy="0"/>
            </a:xfrm>
            <a:prstGeom prst="straightConnector1">
              <a:avLst/>
            </a:prstGeom>
            <a:noFill/>
            <a:ln cap="flat" cmpd="thickThin" w="19050">
              <a:solidFill>
                <a:schemeClr val="lt2"/>
              </a:solidFill>
              <a:prstDash val="solid"/>
              <a:round/>
              <a:headEnd len="med" w="med" type="none"/>
              <a:tailEnd len="med" w="med" type="none"/>
            </a:ln>
          </p:spPr>
        </p:cxnSp>
        <p:cxnSp>
          <p:nvCxnSpPr>
            <p:cNvPr id="683" name="Google Shape;683;p26"/>
            <p:cNvCxnSpPr>
              <a:stCxn id="684" idx="3"/>
              <a:endCxn id="685" idx="3"/>
            </p:cNvCxnSpPr>
            <p:nvPr/>
          </p:nvCxnSpPr>
          <p:spPr>
            <a:xfrm>
              <a:off x="8759665" y="727977"/>
              <a:ext cx="0" cy="914100"/>
            </a:xfrm>
            <a:prstGeom prst="straightConnector1">
              <a:avLst/>
            </a:prstGeom>
            <a:noFill/>
            <a:ln cap="flat" cmpd="thickThin" w="19050">
              <a:solidFill>
                <a:schemeClr val="lt2"/>
              </a:solidFill>
              <a:prstDash val="solid"/>
              <a:round/>
              <a:headEnd len="med" w="med" type="none"/>
              <a:tailEnd len="med" w="med" type="none"/>
            </a:ln>
          </p:spPr>
        </p:cxnSp>
        <p:cxnSp>
          <p:nvCxnSpPr>
            <p:cNvPr id="686" name="Google Shape;686;p26"/>
            <p:cNvCxnSpPr>
              <a:stCxn id="685" idx="1"/>
              <a:endCxn id="687" idx="3"/>
            </p:cNvCxnSpPr>
            <p:nvPr/>
          </p:nvCxnSpPr>
          <p:spPr>
            <a:xfrm>
              <a:off x="8759793" y="3501371"/>
              <a:ext cx="0" cy="914100"/>
            </a:xfrm>
            <a:prstGeom prst="straightConnector1">
              <a:avLst/>
            </a:prstGeom>
            <a:noFill/>
            <a:ln cap="flat" cmpd="thickThin" w="19050">
              <a:solidFill>
                <a:schemeClr val="lt2"/>
              </a:solidFill>
              <a:prstDash val="solid"/>
              <a:round/>
              <a:headEnd len="med" w="med" type="none"/>
              <a:tailEnd len="med" w="med" type="none"/>
            </a:ln>
          </p:spPr>
        </p:cxnSp>
        <p:grpSp>
          <p:nvGrpSpPr>
            <p:cNvPr id="688" name="Google Shape;688;p26"/>
            <p:cNvGrpSpPr/>
            <p:nvPr/>
          </p:nvGrpSpPr>
          <p:grpSpPr>
            <a:xfrm>
              <a:off x="149668" y="91191"/>
              <a:ext cx="8844662" cy="4961127"/>
              <a:chOff x="149668" y="91191"/>
              <a:chExt cx="8844662" cy="4961127"/>
            </a:xfrm>
          </p:grpSpPr>
          <p:pic>
            <p:nvPicPr>
              <p:cNvPr id="675" name="Google Shape;675;p26"/>
              <p:cNvPicPr preferRelativeResize="0"/>
              <p:nvPr/>
            </p:nvPicPr>
            <p:blipFill>
              <a:blip r:embed="rId3">
                <a:alphaModFix/>
              </a:blip>
              <a:stretch>
                <a:fillRect/>
              </a:stretch>
            </p:blipFill>
            <p:spPr>
              <a:xfrm flipH="1" rot="5400000">
                <a:off x="91303" y="4514740"/>
                <a:ext cx="585800" cy="387375"/>
              </a:xfrm>
              <a:prstGeom prst="rect">
                <a:avLst/>
              </a:prstGeom>
              <a:noFill/>
              <a:ln>
                <a:noFill/>
              </a:ln>
            </p:spPr>
          </p:pic>
          <p:pic>
            <p:nvPicPr>
              <p:cNvPr id="672" name="Google Shape;672;p26"/>
              <p:cNvPicPr preferRelativeResize="0"/>
              <p:nvPr/>
            </p:nvPicPr>
            <p:blipFill>
              <a:blip r:embed="rId3">
                <a:alphaModFix/>
              </a:blip>
              <a:stretch>
                <a:fillRect/>
              </a:stretch>
            </p:blipFill>
            <p:spPr>
              <a:xfrm flipH="1" rot="5400000">
                <a:off x="91440" y="241390"/>
                <a:ext cx="585800" cy="387375"/>
              </a:xfrm>
              <a:prstGeom prst="rect">
                <a:avLst/>
              </a:prstGeom>
              <a:noFill/>
              <a:ln>
                <a:noFill/>
              </a:ln>
            </p:spPr>
          </p:pic>
          <p:grpSp>
            <p:nvGrpSpPr>
              <p:cNvPr id="689" name="Google Shape;689;p26"/>
              <p:cNvGrpSpPr/>
              <p:nvPr/>
            </p:nvGrpSpPr>
            <p:grpSpPr>
              <a:xfrm>
                <a:off x="2640563" y="91191"/>
                <a:ext cx="3862874" cy="396140"/>
                <a:chOff x="2640679" y="94057"/>
                <a:chExt cx="3862874" cy="396100"/>
              </a:xfrm>
            </p:grpSpPr>
            <p:pic>
              <p:nvPicPr>
                <p:cNvPr id="690" name="Google Shape;690;p26"/>
                <p:cNvPicPr preferRelativeResize="0"/>
                <p:nvPr/>
              </p:nvPicPr>
              <p:blipFill>
                <a:blip r:embed="rId4">
                  <a:alphaModFix/>
                </a:blip>
                <a:stretch>
                  <a:fillRect/>
                </a:stretch>
              </p:blipFill>
              <p:spPr>
                <a:xfrm>
                  <a:off x="2640679" y="94057"/>
                  <a:ext cx="985491" cy="396100"/>
                </a:xfrm>
                <a:prstGeom prst="rect">
                  <a:avLst/>
                </a:prstGeom>
                <a:noFill/>
                <a:ln>
                  <a:noFill/>
                </a:ln>
              </p:spPr>
            </p:pic>
            <p:pic>
              <p:nvPicPr>
                <p:cNvPr id="682" name="Google Shape;682;p26"/>
                <p:cNvPicPr preferRelativeResize="0"/>
                <p:nvPr/>
              </p:nvPicPr>
              <p:blipFill>
                <a:blip r:embed="rId4">
                  <a:alphaModFix/>
                </a:blip>
                <a:stretch>
                  <a:fillRect/>
                </a:stretch>
              </p:blipFill>
              <p:spPr>
                <a:xfrm flipH="1">
                  <a:off x="5518062" y="94057"/>
                  <a:ext cx="985491" cy="396100"/>
                </a:xfrm>
                <a:prstGeom prst="rect">
                  <a:avLst/>
                </a:prstGeom>
                <a:noFill/>
                <a:ln>
                  <a:noFill/>
                </a:ln>
              </p:spPr>
            </p:pic>
          </p:grpSp>
          <p:pic>
            <p:nvPicPr>
              <p:cNvPr id="684" name="Google Shape;684;p26"/>
              <p:cNvPicPr preferRelativeResize="0"/>
              <p:nvPr/>
            </p:nvPicPr>
            <p:blipFill>
              <a:blip r:embed="rId3">
                <a:alphaModFix/>
              </a:blip>
              <a:stretch>
                <a:fillRect/>
              </a:stretch>
            </p:blipFill>
            <p:spPr>
              <a:xfrm flipH="1" rot="-5400000">
                <a:off x="8466765" y="241390"/>
                <a:ext cx="585800" cy="387375"/>
              </a:xfrm>
              <a:prstGeom prst="rect">
                <a:avLst/>
              </a:prstGeom>
              <a:noFill/>
              <a:ln>
                <a:noFill/>
              </a:ln>
            </p:spPr>
          </p:pic>
          <p:pic>
            <p:nvPicPr>
              <p:cNvPr id="687" name="Google Shape;687;p26"/>
              <p:cNvPicPr preferRelativeResize="0"/>
              <p:nvPr/>
            </p:nvPicPr>
            <p:blipFill>
              <a:blip r:embed="rId3">
                <a:alphaModFix/>
              </a:blip>
              <a:stretch>
                <a:fillRect/>
              </a:stretch>
            </p:blipFill>
            <p:spPr>
              <a:xfrm rot="-5400000">
                <a:off x="8466878" y="4514740"/>
                <a:ext cx="585800" cy="387375"/>
              </a:xfrm>
              <a:prstGeom prst="rect">
                <a:avLst/>
              </a:prstGeom>
              <a:noFill/>
              <a:ln>
                <a:noFill/>
              </a:ln>
            </p:spPr>
          </p:pic>
          <p:pic>
            <p:nvPicPr>
              <p:cNvPr id="691" name="Google Shape;691;p26"/>
              <p:cNvPicPr preferRelativeResize="0"/>
              <p:nvPr/>
            </p:nvPicPr>
            <p:blipFill>
              <a:blip r:embed="rId5">
                <a:alphaModFix/>
              </a:blip>
              <a:stretch>
                <a:fillRect/>
              </a:stretch>
            </p:blipFill>
            <p:spPr>
              <a:xfrm flipH="1">
                <a:off x="3626000" y="112426"/>
                <a:ext cx="1891900" cy="353649"/>
              </a:xfrm>
              <a:prstGeom prst="rect">
                <a:avLst/>
              </a:prstGeom>
              <a:noFill/>
              <a:ln>
                <a:noFill/>
              </a:ln>
            </p:spPr>
          </p:pic>
          <p:grpSp>
            <p:nvGrpSpPr>
              <p:cNvPr id="692" name="Google Shape;692;p26"/>
              <p:cNvGrpSpPr/>
              <p:nvPr/>
            </p:nvGrpSpPr>
            <p:grpSpPr>
              <a:xfrm flipH="1" rot="10800000">
                <a:off x="2640563" y="4656178"/>
                <a:ext cx="3862874" cy="396140"/>
                <a:chOff x="2640679" y="94057"/>
                <a:chExt cx="3862874" cy="396100"/>
              </a:xfrm>
            </p:grpSpPr>
            <p:pic>
              <p:nvPicPr>
                <p:cNvPr id="677" name="Google Shape;677;p26"/>
                <p:cNvPicPr preferRelativeResize="0"/>
                <p:nvPr/>
              </p:nvPicPr>
              <p:blipFill>
                <a:blip r:embed="rId4">
                  <a:alphaModFix/>
                </a:blip>
                <a:stretch>
                  <a:fillRect/>
                </a:stretch>
              </p:blipFill>
              <p:spPr>
                <a:xfrm flipH="1">
                  <a:off x="2640679" y="94057"/>
                  <a:ext cx="985491" cy="396100"/>
                </a:xfrm>
                <a:prstGeom prst="rect">
                  <a:avLst/>
                </a:prstGeom>
                <a:noFill/>
                <a:ln>
                  <a:noFill/>
                </a:ln>
              </p:spPr>
            </p:pic>
            <p:pic>
              <p:nvPicPr>
                <p:cNvPr id="679" name="Google Shape;679;p26"/>
                <p:cNvPicPr preferRelativeResize="0"/>
                <p:nvPr/>
              </p:nvPicPr>
              <p:blipFill>
                <a:blip r:embed="rId4">
                  <a:alphaModFix/>
                </a:blip>
                <a:stretch>
                  <a:fillRect/>
                </a:stretch>
              </p:blipFill>
              <p:spPr>
                <a:xfrm>
                  <a:off x="5518062" y="94057"/>
                  <a:ext cx="985491" cy="396100"/>
                </a:xfrm>
                <a:prstGeom prst="rect">
                  <a:avLst/>
                </a:prstGeom>
                <a:noFill/>
                <a:ln>
                  <a:noFill/>
                </a:ln>
              </p:spPr>
            </p:pic>
          </p:grpSp>
          <p:pic>
            <p:nvPicPr>
              <p:cNvPr id="693" name="Google Shape;693;p26"/>
              <p:cNvPicPr preferRelativeResize="0"/>
              <p:nvPr/>
            </p:nvPicPr>
            <p:blipFill>
              <a:blip r:embed="rId5">
                <a:alphaModFix/>
              </a:blip>
              <a:stretch>
                <a:fillRect/>
              </a:stretch>
            </p:blipFill>
            <p:spPr>
              <a:xfrm rot="10800000">
                <a:off x="3626000" y="4677435"/>
                <a:ext cx="1891900" cy="353649"/>
              </a:xfrm>
              <a:prstGeom prst="rect">
                <a:avLst/>
              </a:prstGeom>
              <a:noFill/>
              <a:ln>
                <a:noFill/>
              </a:ln>
            </p:spPr>
          </p:pic>
          <p:pic>
            <p:nvPicPr>
              <p:cNvPr id="673" name="Google Shape;673;p26"/>
              <p:cNvPicPr preferRelativeResize="0"/>
              <p:nvPr/>
            </p:nvPicPr>
            <p:blipFill>
              <a:blip r:embed="rId6">
                <a:alphaModFix/>
              </a:blip>
              <a:stretch>
                <a:fillRect/>
              </a:stretch>
            </p:blipFill>
            <p:spPr>
              <a:xfrm rot="-5400000">
                <a:off x="-545415" y="2337213"/>
                <a:ext cx="1859242" cy="469075"/>
              </a:xfrm>
              <a:prstGeom prst="rect">
                <a:avLst/>
              </a:prstGeom>
              <a:noFill/>
              <a:ln>
                <a:noFill/>
              </a:ln>
            </p:spPr>
          </p:pic>
          <p:pic>
            <p:nvPicPr>
              <p:cNvPr id="685" name="Google Shape;685;p26"/>
              <p:cNvPicPr preferRelativeResize="0"/>
              <p:nvPr/>
            </p:nvPicPr>
            <p:blipFill>
              <a:blip r:embed="rId6">
                <a:alphaModFix/>
              </a:blip>
              <a:stretch>
                <a:fillRect/>
              </a:stretch>
            </p:blipFill>
            <p:spPr>
              <a:xfrm flipH="1" rot="5400000">
                <a:off x="7830172" y="2337213"/>
                <a:ext cx="1859242" cy="469075"/>
              </a:xfrm>
              <a:prstGeom prst="rect">
                <a:avLst/>
              </a:prstGeom>
              <a:noFill/>
              <a:ln>
                <a:noFill/>
              </a:ln>
            </p:spPr>
          </p:pic>
        </p:grpSp>
      </p:grpSp>
      <p:sp>
        <p:nvSpPr>
          <p:cNvPr id="694" name="Google Shape;694;p26"/>
          <p:cNvSpPr txBox="1"/>
          <p:nvPr>
            <p:ph type="title"/>
          </p:nvPr>
        </p:nvSpPr>
        <p:spPr>
          <a:xfrm>
            <a:off x="713225" y="539500"/>
            <a:ext cx="7717500" cy="594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95" name="Google Shape;695;p26"/>
          <p:cNvSpPr txBox="1"/>
          <p:nvPr>
            <p:ph idx="1" type="subTitle"/>
          </p:nvPr>
        </p:nvSpPr>
        <p:spPr>
          <a:xfrm>
            <a:off x="1645961" y="1865808"/>
            <a:ext cx="2743200" cy="91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96" name="Google Shape;696;p26"/>
          <p:cNvSpPr txBox="1"/>
          <p:nvPr>
            <p:ph idx="2" type="subTitle"/>
          </p:nvPr>
        </p:nvSpPr>
        <p:spPr>
          <a:xfrm>
            <a:off x="4754866" y="1865808"/>
            <a:ext cx="2743200" cy="91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97" name="Google Shape;697;p26"/>
          <p:cNvSpPr txBox="1"/>
          <p:nvPr>
            <p:ph idx="3" type="subTitle"/>
          </p:nvPr>
        </p:nvSpPr>
        <p:spPr>
          <a:xfrm>
            <a:off x="1645947" y="3505284"/>
            <a:ext cx="2743200" cy="91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98" name="Google Shape;698;p26"/>
          <p:cNvSpPr txBox="1"/>
          <p:nvPr>
            <p:ph idx="4" type="subTitle"/>
          </p:nvPr>
        </p:nvSpPr>
        <p:spPr>
          <a:xfrm>
            <a:off x="4754853" y="3505284"/>
            <a:ext cx="2743200" cy="91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99" name="Google Shape;699;p26"/>
          <p:cNvSpPr txBox="1"/>
          <p:nvPr>
            <p:ph idx="5" type="subTitle"/>
          </p:nvPr>
        </p:nvSpPr>
        <p:spPr>
          <a:xfrm>
            <a:off x="1645961" y="1317108"/>
            <a:ext cx="2743200" cy="54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EB Garamond Medium"/>
              <a:buNone/>
              <a:defRPr sz="2000">
                <a:solidFill>
                  <a:schemeClr val="dk1"/>
                </a:solidFill>
                <a:latin typeface="EB Garamond Medium"/>
                <a:ea typeface="EB Garamond Medium"/>
                <a:cs typeface="EB Garamond Medium"/>
                <a:sym typeface="EB Garamond Medium"/>
              </a:defRPr>
            </a:lvl1pPr>
            <a:lvl2pPr lvl="1"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2pPr>
            <a:lvl3pPr lvl="2"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3pPr>
            <a:lvl4pPr lvl="3"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4pPr>
            <a:lvl5pPr lvl="4"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5pPr>
            <a:lvl6pPr lvl="5"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6pPr>
            <a:lvl7pPr lvl="6"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7pPr>
            <a:lvl8pPr lvl="7"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8pPr>
            <a:lvl9pPr lvl="8"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9pPr>
          </a:lstStyle>
          <a:p/>
        </p:txBody>
      </p:sp>
      <p:sp>
        <p:nvSpPr>
          <p:cNvPr id="700" name="Google Shape;700;p26"/>
          <p:cNvSpPr txBox="1"/>
          <p:nvPr>
            <p:ph idx="6" type="subTitle"/>
          </p:nvPr>
        </p:nvSpPr>
        <p:spPr>
          <a:xfrm>
            <a:off x="1645947" y="2956584"/>
            <a:ext cx="2743200" cy="54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EB Garamond Medium"/>
              <a:buNone/>
              <a:defRPr sz="2000">
                <a:solidFill>
                  <a:schemeClr val="dk1"/>
                </a:solidFill>
                <a:latin typeface="EB Garamond Medium"/>
                <a:ea typeface="EB Garamond Medium"/>
                <a:cs typeface="EB Garamond Medium"/>
                <a:sym typeface="EB Garamond Medium"/>
              </a:defRPr>
            </a:lvl1pPr>
            <a:lvl2pPr lvl="1"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2pPr>
            <a:lvl3pPr lvl="2"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3pPr>
            <a:lvl4pPr lvl="3"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4pPr>
            <a:lvl5pPr lvl="4"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5pPr>
            <a:lvl6pPr lvl="5"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6pPr>
            <a:lvl7pPr lvl="6"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7pPr>
            <a:lvl8pPr lvl="7"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8pPr>
            <a:lvl9pPr lvl="8"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9pPr>
          </a:lstStyle>
          <a:p/>
        </p:txBody>
      </p:sp>
      <p:sp>
        <p:nvSpPr>
          <p:cNvPr id="701" name="Google Shape;701;p26"/>
          <p:cNvSpPr txBox="1"/>
          <p:nvPr>
            <p:ph idx="7" type="subTitle"/>
          </p:nvPr>
        </p:nvSpPr>
        <p:spPr>
          <a:xfrm>
            <a:off x="4754861" y="1317108"/>
            <a:ext cx="2743200" cy="54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EB Garamond Medium"/>
              <a:buNone/>
              <a:defRPr sz="2000">
                <a:solidFill>
                  <a:schemeClr val="dk1"/>
                </a:solidFill>
                <a:latin typeface="EB Garamond Medium"/>
                <a:ea typeface="EB Garamond Medium"/>
                <a:cs typeface="EB Garamond Medium"/>
                <a:sym typeface="EB Garamond Medium"/>
              </a:defRPr>
            </a:lvl1pPr>
            <a:lvl2pPr lvl="1"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2pPr>
            <a:lvl3pPr lvl="2"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3pPr>
            <a:lvl4pPr lvl="3"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4pPr>
            <a:lvl5pPr lvl="4"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5pPr>
            <a:lvl6pPr lvl="5"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6pPr>
            <a:lvl7pPr lvl="6"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7pPr>
            <a:lvl8pPr lvl="7"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8pPr>
            <a:lvl9pPr lvl="8"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9pPr>
          </a:lstStyle>
          <a:p/>
        </p:txBody>
      </p:sp>
      <p:sp>
        <p:nvSpPr>
          <p:cNvPr id="702" name="Google Shape;702;p26"/>
          <p:cNvSpPr txBox="1"/>
          <p:nvPr>
            <p:ph idx="8" type="subTitle"/>
          </p:nvPr>
        </p:nvSpPr>
        <p:spPr>
          <a:xfrm>
            <a:off x="4754847" y="2956584"/>
            <a:ext cx="2743200" cy="54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EB Garamond Medium"/>
              <a:buNone/>
              <a:defRPr sz="2000">
                <a:solidFill>
                  <a:schemeClr val="dk1"/>
                </a:solidFill>
                <a:latin typeface="EB Garamond Medium"/>
                <a:ea typeface="EB Garamond Medium"/>
                <a:cs typeface="EB Garamond Medium"/>
                <a:sym typeface="EB Garamond Medium"/>
              </a:defRPr>
            </a:lvl1pPr>
            <a:lvl2pPr lvl="1"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2pPr>
            <a:lvl3pPr lvl="2"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3pPr>
            <a:lvl4pPr lvl="3"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4pPr>
            <a:lvl5pPr lvl="4"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5pPr>
            <a:lvl6pPr lvl="5"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6pPr>
            <a:lvl7pPr lvl="6"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7pPr>
            <a:lvl8pPr lvl="7"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8pPr>
            <a:lvl9pPr lvl="8"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703" name="Shape 703"/>
        <p:cNvGrpSpPr/>
        <p:nvPr/>
      </p:nvGrpSpPr>
      <p:grpSpPr>
        <a:xfrm>
          <a:off x="0" y="0"/>
          <a:ext cx="0" cy="0"/>
          <a:chOff x="0" y="0"/>
          <a:chExt cx="0" cy="0"/>
        </a:xfrm>
      </p:grpSpPr>
      <p:pic>
        <p:nvPicPr>
          <p:cNvPr id="704" name="Google Shape;704;p27"/>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705" name="Google Shape;705;p27"/>
          <p:cNvGrpSpPr/>
          <p:nvPr/>
        </p:nvGrpSpPr>
        <p:grpSpPr>
          <a:xfrm>
            <a:off x="186225" y="66879"/>
            <a:ext cx="8771538" cy="5009741"/>
            <a:chOff x="186225" y="66879"/>
            <a:chExt cx="8771538" cy="5009741"/>
          </a:xfrm>
        </p:grpSpPr>
        <p:cxnSp>
          <p:nvCxnSpPr>
            <p:cNvPr id="706" name="Google Shape;706;p27"/>
            <p:cNvCxnSpPr>
              <a:stCxn id="707" idx="3"/>
              <a:endCxn id="708" idx="3"/>
            </p:cNvCxnSpPr>
            <p:nvPr/>
          </p:nvCxnSpPr>
          <p:spPr>
            <a:xfrm>
              <a:off x="384265" y="727977"/>
              <a:ext cx="0" cy="784200"/>
            </a:xfrm>
            <a:prstGeom prst="straightConnector1">
              <a:avLst/>
            </a:prstGeom>
            <a:noFill/>
            <a:ln cap="flat" cmpd="thinThick" w="19050">
              <a:solidFill>
                <a:schemeClr val="lt2"/>
              </a:solidFill>
              <a:prstDash val="solid"/>
              <a:round/>
              <a:headEnd len="med" w="med" type="none"/>
              <a:tailEnd len="med" w="med" type="none"/>
            </a:ln>
          </p:spPr>
        </p:cxnSp>
        <p:cxnSp>
          <p:nvCxnSpPr>
            <p:cNvPr id="709" name="Google Shape;709;p27"/>
            <p:cNvCxnSpPr>
              <a:stCxn id="708" idx="1"/>
              <a:endCxn id="710" idx="3"/>
            </p:cNvCxnSpPr>
            <p:nvPr/>
          </p:nvCxnSpPr>
          <p:spPr>
            <a:xfrm>
              <a:off x="384275" y="3631261"/>
              <a:ext cx="0" cy="784200"/>
            </a:xfrm>
            <a:prstGeom prst="straightConnector1">
              <a:avLst/>
            </a:prstGeom>
            <a:noFill/>
            <a:ln cap="flat" cmpd="thinThick" w="19050">
              <a:solidFill>
                <a:schemeClr val="lt2"/>
              </a:solidFill>
              <a:prstDash val="solid"/>
              <a:round/>
              <a:headEnd len="med" w="med" type="none"/>
              <a:tailEnd len="med" w="med" type="none"/>
            </a:ln>
          </p:spPr>
        </p:cxnSp>
        <p:cxnSp>
          <p:nvCxnSpPr>
            <p:cNvPr id="711" name="Google Shape;711;p27"/>
            <p:cNvCxnSpPr>
              <a:endCxn id="712" idx="3"/>
            </p:cNvCxnSpPr>
            <p:nvPr/>
          </p:nvCxnSpPr>
          <p:spPr>
            <a:xfrm>
              <a:off x="536094" y="4854250"/>
              <a:ext cx="1985100" cy="0"/>
            </a:xfrm>
            <a:prstGeom prst="straightConnector1">
              <a:avLst/>
            </a:prstGeom>
            <a:noFill/>
            <a:ln cap="flat" cmpd="thinThick" w="19050">
              <a:solidFill>
                <a:schemeClr val="lt2"/>
              </a:solidFill>
              <a:prstDash val="solid"/>
              <a:round/>
              <a:headEnd len="med" w="med" type="none"/>
              <a:tailEnd len="med" w="med" type="none"/>
            </a:ln>
          </p:spPr>
        </p:cxnSp>
        <p:cxnSp>
          <p:nvCxnSpPr>
            <p:cNvPr id="713" name="Google Shape;713;p27"/>
            <p:cNvCxnSpPr>
              <a:stCxn id="714" idx="3"/>
            </p:cNvCxnSpPr>
            <p:nvPr/>
          </p:nvCxnSpPr>
          <p:spPr>
            <a:xfrm>
              <a:off x="6622557" y="4854250"/>
              <a:ext cx="1991400" cy="0"/>
            </a:xfrm>
            <a:prstGeom prst="straightConnector1">
              <a:avLst/>
            </a:prstGeom>
            <a:noFill/>
            <a:ln cap="flat" cmpd="thinThick" w="19050">
              <a:solidFill>
                <a:schemeClr val="lt2"/>
              </a:solidFill>
              <a:prstDash val="solid"/>
              <a:round/>
              <a:headEnd len="med" w="med" type="none"/>
              <a:tailEnd len="med" w="med" type="none"/>
            </a:ln>
          </p:spPr>
        </p:cxnSp>
        <p:cxnSp>
          <p:nvCxnSpPr>
            <p:cNvPr id="715" name="Google Shape;715;p27"/>
            <p:cNvCxnSpPr>
              <a:endCxn id="716" idx="3"/>
            </p:cNvCxnSpPr>
            <p:nvPr/>
          </p:nvCxnSpPr>
          <p:spPr>
            <a:xfrm>
              <a:off x="536094" y="289250"/>
              <a:ext cx="1985100" cy="0"/>
            </a:xfrm>
            <a:prstGeom prst="straightConnector1">
              <a:avLst/>
            </a:prstGeom>
            <a:noFill/>
            <a:ln cap="flat" cmpd="thickThin" w="19050">
              <a:solidFill>
                <a:schemeClr val="lt2"/>
              </a:solidFill>
              <a:prstDash val="solid"/>
              <a:round/>
              <a:headEnd len="med" w="med" type="none"/>
              <a:tailEnd len="med" w="med" type="none"/>
            </a:ln>
          </p:spPr>
        </p:cxnSp>
        <p:cxnSp>
          <p:nvCxnSpPr>
            <p:cNvPr id="717" name="Google Shape;717;p27"/>
            <p:cNvCxnSpPr>
              <a:stCxn id="718" idx="3"/>
            </p:cNvCxnSpPr>
            <p:nvPr/>
          </p:nvCxnSpPr>
          <p:spPr>
            <a:xfrm>
              <a:off x="6622557" y="289250"/>
              <a:ext cx="1991400" cy="0"/>
            </a:xfrm>
            <a:prstGeom prst="straightConnector1">
              <a:avLst/>
            </a:prstGeom>
            <a:noFill/>
            <a:ln cap="flat" cmpd="thickThin" w="19050">
              <a:solidFill>
                <a:schemeClr val="lt2"/>
              </a:solidFill>
              <a:prstDash val="solid"/>
              <a:round/>
              <a:headEnd len="med" w="med" type="none"/>
              <a:tailEnd len="med" w="med" type="none"/>
            </a:ln>
          </p:spPr>
        </p:cxnSp>
        <p:cxnSp>
          <p:nvCxnSpPr>
            <p:cNvPr id="719" name="Google Shape;719;p27"/>
            <p:cNvCxnSpPr>
              <a:stCxn id="720" idx="3"/>
              <a:endCxn id="721" idx="3"/>
            </p:cNvCxnSpPr>
            <p:nvPr/>
          </p:nvCxnSpPr>
          <p:spPr>
            <a:xfrm>
              <a:off x="8759590" y="727977"/>
              <a:ext cx="0" cy="784200"/>
            </a:xfrm>
            <a:prstGeom prst="straightConnector1">
              <a:avLst/>
            </a:prstGeom>
            <a:noFill/>
            <a:ln cap="flat" cmpd="thickThin" w="19050">
              <a:solidFill>
                <a:schemeClr val="lt2"/>
              </a:solidFill>
              <a:prstDash val="solid"/>
              <a:round/>
              <a:headEnd len="med" w="med" type="none"/>
              <a:tailEnd len="med" w="med" type="none"/>
            </a:ln>
          </p:spPr>
        </p:cxnSp>
        <p:cxnSp>
          <p:nvCxnSpPr>
            <p:cNvPr id="722" name="Google Shape;722;p27"/>
            <p:cNvCxnSpPr>
              <a:stCxn id="721" idx="1"/>
              <a:endCxn id="723" idx="3"/>
            </p:cNvCxnSpPr>
            <p:nvPr/>
          </p:nvCxnSpPr>
          <p:spPr>
            <a:xfrm>
              <a:off x="8759713" y="3631261"/>
              <a:ext cx="0" cy="784200"/>
            </a:xfrm>
            <a:prstGeom prst="straightConnector1">
              <a:avLst/>
            </a:prstGeom>
            <a:noFill/>
            <a:ln cap="flat" cmpd="thickThin" w="19050">
              <a:solidFill>
                <a:schemeClr val="lt2"/>
              </a:solidFill>
              <a:prstDash val="solid"/>
              <a:round/>
              <a:headEnd len="med" w="med" type="none"/>
              <a:tailEnd len="med" w="med" type="none"/>
            </a:ln>
          </p:spPr>
        </p:cxnSp>
        <p:grpSp>
          <p:nvGrpSpPr>
            <p:cNvPr id="724" name="Google Shape;724;p27"/>
            <p:cNvGrpSpPr/>
            <p:nvPr/>
          </p:nvGrpSpPr>
          <p:grpSpPr>
            <a:xfrm>
              <a:off x="186225" y="66879"/>
              <a:ext cx="8771538" cy="5009741"/>
              <a:chOff x="186225" y="66879"/>
              <a:chExt cx="8771538" cy="5009741"/>
            </a:xfrm>
          </p:grpSpPr>
          <p:pic>
            <p:nvPicPr>
              <p:cNvPr id="710" name="Google Shape;710;p27"/>
              <p:cNvPicPr preferRelativeResize="0"/>
              <p:nvPr/>
            </p:nvPicPr>
            <p:blipFill>
              <a:blip r:embed="rId3">
                <a:alphaModFix/>
              </a:blip>
              <a:stretch>
                <a:fillRect/>
              </a:stretch>
            </p:blipFill>
            <p:spPr>
              <a:xfrm flipH="1" rot="5400000">
                <a:off x="91228" y="4514740"/>
                <a:ext cx="585800" cy="387375"/>
              </a:xfrm>
              <a:prstGeom prst="rect">
                <a:avLst/>
              </a:prstGeom>
              <a:noFill/>
              <a:ln>
                <a:noFill/>
              </a:ln>
            </p:spPr>
          </p:pic>
          <p:pic>
            <p:nvPicPr>
              <p:cNvPr id="707" name="Google Shape;707;p27"/>
              <p:cNvPicPr preferRelativeResize="0"/>
              <p:nvPr/>
            </p:nvPicPr>
            <p:blipFill>
              <a:blip r:embed="rId3">
                <a:alphaModFix/>
              </a:blip>
              <a:stretch>
                <a:fillRect/>
              </a:stretch>
            </p:blipFill>
            <p:spPr>
              <a:xfrm rot="5400000">
                <a:off x="91365" y="241390"/>
                <a:ext cx="585800" cy="387375"/>
              </a:xfrm>
              <a:prstGeom prst="rect">
                <a:avLst/>
              </a:prstGeom>
              <a:noFill/>
              <a:ln>
                <a:noFill/>
              </a:ln>
            </p:spPr>
          </p:pic>
          <p:grpSp>
            <p:nvGrpSpPr>
              <p:cNvPr id="725" name="Google Shape;725;p27"/>
              <p:cNvGrpSpPr/>
              <p:nvPr/>
            </p:nvGrpSpPr>
            <p:grpSpPr>
              <a:xfrm>
                <a:off x="2521194" y="66879"/>
                <a:ext cx="4101363" cy="444741"/>
                <a:chOff x="2745484" y="94057"/>
                <a:chExt cx="3652799" cy="396100"/>
              </a:xfrm>
            </p:grpSpPr>
            <p:pic>
              <p:nvPicPr>
                <p:cNvPr id="716" name="Google Shape;716;p27"/>
                <p:cNvPicPr preferRelativeResize="0"/>
                <p:nvPr/>
              </p:nvPicPr>
              <p:blipFill>
                <a:blip r:embed="rId4">
                  <a:alphaModFix/>
                </a:blip>
                <a:stretch>
                  <a:fillRect/>
                </a:stretch>
              </p:blipFill>
              <p:spPr>
                <a:xfrm flipH="1">
                  <a:off x="2745484" y="94057"/>
                  <a:ext cx="985491" cy="396100"/>
                </a:xfrm>
                <a:prstGeom prst="rect">
                  <a:avLst/>
                </a:prstGeom>
                <a:noFill/>
                <a:ln>
                  <a:noFill/>
                </a:ln>
              </p:spPr>
            </p:pic>
            <p:pic>
              <p:nvPicPr>
                <p:cNvPr id="718" name="Google Shape;718;p27"/>
                <p:cNvPicPr preferRelativeResize="0"/>
                <p:nvPr/>
              </p:nvPicPr>
              <p:blipFill>
                <a:blip r:embed="rId4">
                  <a:alphaModFix/>
                </a:blip>
                <a:stretch>
                  <a:fillRect/>
                </a:stretch>
              </p:blipFill>
              <p:spPr>
                <a:xfrm>
                  <a:off x="5412792" y="94057"/>
                  <a:ext cx="985491" cy="396100"/>
                </a:xfrm>
                <a:prstGeom prst="rect">
                  <a:avLst/>
                </a:prstGeom>
                <a:noFill/>
                <a:ln>
                  <a:noFill/>
                </a:ln>
              </p:spPr>
            </p:pic>
          </p:grpSp>
          <p:pic>
            <p:nvPicPr>
              <p:cNvPr id="720" name="Google Shape;720;p27"/>
              <p:cNvPicPr preferRelativeResize="0"/>
              <p:nvPr/>
            </p:nvPicPr>
            <p:blipFill>
              <a:blip r:embed="rId3">
                <a:alphaModFix/>
              </a:blip>
              <a:stretch>
                <a:fillRect/>
              </a:stretch>
            </p:blipFill>
            <p:spPr>
              <a:xfrm flipH="1" rot="-5400000">
                <a:off x="8466690" y="241390"/>
                <a:ext cx="585800" cy="387375"/>
              </a:xfrm>
              <a:prstGeom prst="rect">
                <a:avLst/>
              </a:prstGeom>
              <a:noFill/>
              <a:ln>
                <a:noFill/>
              </a:ln>
            </p:spPr>
          </p:pic>
          <p:pic>
            <p:nvPicPr>
              <p:cNvPr id="723" name="Google Shape;723;p27"/>
              <p:cNvPicPr preferRelativeResize="0"/>
              <p:nvPr/>
            </p:nvPicPr>
            <p:blipFill>
              <a:blip r:embed="rId3">
                <a:alphaModFix/>
              </a:blip>
              <a:stretch>
                <a:fillRect/>
              </a:stretch>
            </p:blipFill>
            <p:spPr>
              <a:xfrm rot="-5400000">
                <a:off x="8466803" y="4514740"/>
                <a:ext cx="585800" cy="387375"/>
              </a:xfrm>
              <a:prstGeom prst="rect">
                <a:avLst/>
              </a:prstGeom>
              <a:noFill/>
              <a:ln>
                <a:noFill/>
              </a:ln>
            </p:spPr>
          </p:pic>
          <p:pic>
            <p:nvPicPr>
              <p:cNvPr id="708" name="Google Shape;708;p27"/>
              <p:cNvPicPr preferRelativeResize="0"/>
              <p:nvPr/>
            </p:nvPicPr>
            <p:blipFill>
              <a:blip r:embed="rId5">
                <a:alphaModFix/>
              </a:blip>
              <a:stretch>
                <a:fillRect/>
              </a:stretch>
            </p:blipFill>
            <p:spPr>
              <a:xfrm flipH="1" rot="5400000">
                <a:off x="-675236" y="2373700"/>
                <a:ext cx="2119022" cy="396100"/>
              </a:xfrm>
              <a:prstGeom prst="rect">
                <a:avLst/>
              </a:prstGeom>
              <a:noFill/>
              <a:ln>
                <a:noFill/>
              </a:ln>
            </p:spPr>
          </p:pic>
          <p:pic>
            <p:nvPicPr>
              <p:cNvPr id="721" name="Google Shape;721;p27"/>
              <p:cNvPicPr preferRelativeResize="0"/>
              <p:nvPr/>
            </p:nvPicPr>
            <p:blipFill>
              <a:blip r:embed="rId5">
                <a:alphaModFix/>
              </a:blip>
              <a:stretch>
                <a:fillRect/>
              </a:stretch>
            </p:blipFill>
            <p:spPr>
              <a:xfrm rot="-5400000">
                <a:off x="7700202" y="2373700"/>
                <a:ext cx="2119022" cy="396100"/>
              </a:xfrm>
              <a:prstGeom prst="rect">
                <a:avLst/>
              </a:prstGeom>
              <a:noFill/>
              <a:ln>
                <a:noFill/>
              </a:ln>
            </p:spPr>
          </p:pic>
          <p:pic>
            <p:nvPicPr>
              <p:cNvPr id="726" name="Google Shape;726;p27"/>
              <p:cNvPicPr preferRelativeResize="0"/>
              <p:nvPr/>
            </p:nvPicPr>
            <p:blipFill>
              <a:blip r:embed="rId6">
                <a:alphaModFix/>
              </a:blip>
              <a:stretch>
                <a:fillRect/>
              </a:stretch>
            </p:blipFill>
            <p:spPr>
              <a:xfrm>
                <a:off x="3657487" y="91186"/>
                <a:ext cx="1828794" cy="396109"/>
              </a:xfrm>
              <a:prstGeom prst="rect">
                <a:avLst/>
              </a:prstGeom>
              <a:noFill/>
              <a:ln>
                <a:noFill/>
              </a:ln>
            </p:spPr>
          </p:pic>
          <p:grpSp>
            <p:nvGrpSpPr>
              <p:cNvPr id="727" name="Google Shape;727;p27"/>
              <p:cNvGrpSpPr/>
              <p:nvPr/>
            </p:nvGrpSpPr>
            <p:grpSpPr>
              <a:xfrm flipH="1" rot="10800000">
                <a:off x="2521194" y="4631879"/>
                <a:ext cx="4101363" cy="444741"/>
                <a:chOff x="2745484" y="94057"/>
                <a:chExt cx="3652799" cy="396100"/>
              </a:xfrm>
            </p:grpSpPr>
            <p:pic>
              <p:nvPicPr>
                <p:cNvPr id="712" name="Google Shape;712;p27"/>
                <p:cNvPicPr preferRelativeResize="0"/>
                <p:nvPr/>
              </p:nvPicPr>
              <p:blipFill>
                <a:blip r:embed="rId4">
                  <a:alphaModFix/>
                </a:blip>
                <a:stretch>
                  <a:fillRect/>
                </a:stretch>
              </p:blipFill>
              <p:spPr>
                <a:xfrm flipH="1">
                  <a:off x="2745484" y="94057"/>
                  <a:ext cx="985491" cy="396100"/>
                </a:xfrm>
                <a:prstGeom prst="rect">
                  <a:avLst/>
                </a:prstGeom>
                <a:noFill/>
                <a:ln>
                  <a:noFill/>
                </a:ln>
              </p:spPr>
            </p:pic>
            <p:pic>
              <p:nvPicPr>
                <p:cNvPr id="714" name="Google Shape;714;p27"/>
                <p:cNvPicPr preferRelativeResize="0"/>
                <p:nvPr/>
              </p:nvPicPr>
              <p:blipFill>
                <a:blip r:embed="rId4">
                  <a:alphaModFix/>
                </a:blip>
                <a:stretch>
                  <a:fillRect/>
                </a:stretch>
              </p:blipFill>
              <p:spPr>
                <a:xfrm>
                  <a:off x="5412792" y="94057"/>
                  <a:ext cx="985491" cy="396100"/>
                </a:xfrm>
                <a:prstGeom prst="rect">
                  <a:avLst/>
                </a:prstGeom>
                <a:noFill/>
                <a:ln>
                  <a:noFill/>
                </a:ln>
              </p:spPr>
            </p:pic>
          </p:grpSp>
          <p:pic>
            <p:nvPicPr>
              <p:cNvPr id="728" name="Google Shape;728;p27"/>
              <p:cNvPicPr preferRelativeResize="0"/>
              <p:nvPr/>
            </p:nvPicPr>
            <p:blipFill>
              <a:blip r:embed="rId6">
                <a:alphaModFix/>
              </a:blip>
              <a:stretch>
                <a:fillRect/>
              </a:stretch>
            </p:blipFill>
            <p:spPr>
              <a:xfrm flipH="1" rot="10800000">
                <a:off x="3657562" y="4656206"/>
                <a:ext cx="1828794" cy="396109"/>
              </a:xfrm>
              <a:prstGeom prst="rect">
                <a:avLst/>
              </a:prstGeom>
              <a:noFill/>
              <a:ln>
                <a:noFill/>
              </a:ln>
            </p:spPr>
          </p:pic>
        </p:grpSp>
      </p:grpSp>
      <p:sp>
        <p:nvSpPr>
          <p:cNvPr id="729" name="Google Shape;729;p27"/>
          <p:cNvSpPr txBox="1"/>
          <p:nvPr>
            <p:ph type="title"/>
          </p:nvPr>
        </p:nvSpPr>
        <p:spPr>
          <a:xfrm>
            <a:off x="713225" y="539500"/>
            <a:ext cx="7717500" cy="594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30" name="Google Shape;730;p27"/>
          <p:cNvSpPr txBox="1"/>
          <p:nvPr>
            <p:ph idx="1" type="subTitle"/>
          </p:nvPr>
        </p:nvSpPr>
        <p:spPr>
          <a:xfrm>
            <a:off x="713225" y="1866082"/>
            <a:ext cx="2331600" cy="91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1" name="Google Shape;731;p27"/>
          <p:cNvSpPr txBox="1"/>
          <p:nvPr>
            <p:ph idx="2" type="subTitle"/>
          </p:nvPr>
        </p:nvSpPr>
        <p:spPr>
          <a:xfrm>
            <a:off x="3406200" y="1866082"/>
            <a:ext cx="2331600" cy="91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2" name="Google Shape;732;p27"/>
          <p:cNvSpPr txBox="1"/>
          <p:nvPr>
            <p:ph idx="3" type="subTitle"/>
          </p:nvPr>
        </p:nvSpPr>
        <p:spPr>
          <a:xfrm>
            <a:off x="713225" y="3506657"/>
            <a:ext cx="2331600" cy="91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3" name="Google Shape;733;p27"/>
          <p:cNvSpPr txBox="1"/>
          <p:nvPr>
            <p:ph idx="4" type="subTitle"/>
          </p:nvPr>
        </p:nvSpPr>
        <p:spPr>
          <a:xfrm>
            <a:off x="3406200" y="3506657"/>
            <a:ext cx="2331600" cy="91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4" name="Google Shape;734;p27"/>
          <p:cNvSpPr txBox="1"/>
          <p:nvPr>
            <p:ph idx="5" type="subTitle"/>
          </p:nvPr>
        </p:nvSpPr>
        <p:spPr>
          <a:xfrm>
            <a:off x="6099125" y="1866082"/>
            <a:ext cx="2331600" cy="91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5" name="Google Shape;735;p27"/>
          <p:cNvSpPr txBox="1"/>
          <p:nvPr>
            <p:ph idx="6" type="subTitle"/>
          </p:nvPr>
        </p:nvSpPr>
        <p:spPr>
          <a:xfrm>
            <a:off x="6099125" y="3506657"/>
            <a:ext cx="2331600" cy="91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6" name="Google Shape;736;p27"/>
          <p:cNvSpPr txBox="1"/>
          <p:nvPr>
            <p:ph idx="7" type="subTitle"/>
          </p:nvPr>
        </p:nvSpPr>
        <p:spPr>
          <a:xfrm>
            <a:off x="713225" y="1317391"/>
            <a:ext cx="2329500" cy="54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EB Garamond Medium"/>
              <a:buNone/>
              <a:defRPr sz="2000">
                <a:solidFill>
                  <a:schemeClr val="dk1"/>
                </a:solidFill>
                <a:latin typeface="EB Garamond Medium"/>
                <a:ea typeface="EB Garamond Medium"/>
                <a:cs typeface="EB Garamond Medium"/>
                <a:sym typeface="EB Garamond Medium"/>
              </a:defRPr>
            </a:lvl1pPr>
            <a:lvl2pPr lvl="1"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2pPr>
            <a:lvl3pPr lvl="2"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3pPr>
            <a:lvl4pPr lvl="3"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4pPr>
            <a:lvl5pPr lvl="4"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5pPr>
            <a:lvl6pPr lvl="5"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6pPr>
            <a:lvl7pPr lvl="6"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7pPr>
            <a:lvl8pPr lvl="7"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8pPr>
            <a:lvl9pPr lvl="8"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9pPr>
          </a:lstStyle>
          <a:p/>
        </p:txBody>
      </p:sp>
      <p:sp>
        <p:nvSpPr>
          <p:cNvPr id="737" name="Google Shape;737;p27"/>
          <p:cNvSpPr txBox="1"/>
          <p:nvPr>
            <p:ph idx="8" type="subTitle"/>
          </p:nvPr>
        </p:nvSpPr>
        <p:spPr>
          <a:xfrm>
            <a:off x="3407250" y="1317391"/>
            <a:ext cx="2329500" cy="54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EB Garamond Medium"/>
              <a:buNone/>
              <a:defRPr sz="2000">
                <a:solidFill>
                  <a:schemeClr val="dk1"/>
                </a:solidFill>
                <a:latin typeface="EB Garamond Medium"/>
                <a:ea typeface="EB Garamond Medium"/>
                <a:cs typeface="EB Garamond Medium"/>
                <a:sym typeface="EB Garamond Medium"/>
              </a:defRPr>
            </a:lvl1pPr>
            <a:lvl2pPr lvl="1"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2pPr>
            <a:lvl3pPr lvl="2"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3pPr>
            <a:lvl4pPr lvl="3"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4pPr>
            <a:lvl5pPr lvl="4"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5pPr>
            <a:lvl6pPr lvl="5"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6pPr>
            <a:lvl7pPr lvl="6"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7pPr>
            <a:lvl8pPr lvl="7"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8pPr>
            <a:lvl9pPr lvl="8"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9pPr>
          </a:lstStyle>
          <a:p/>
        </p:txBody>
      </p:sp>
      <p:sp>
        <p:nvSpPr>
          <p:cNvPr id="738" name="Google Shape;738;p27"/>
          <p:cNvSpPr txBox="1"/>
          <p:nvPr>
            <p:ph idx="9" type="subTitle"/>
          </p:nvPr>
        </p:nvSpPr>
        <p:spPr>
          <a:xfrm>
            <a:off x="6101225" y="1317391"/>
            <a:ext cx="2329500" cy="54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EB Garamond Medium"/>
              <a:buNone/>
              <a:defRPr sz="2000">
                <a:solidFill>
                  <a:schemeClr val="dk1"/>
                </a:solidFill>
                <a:latin typeface="EB Garamond Medium"/>
                <a:ea typeface="EB Garamond Medium"/>
                <a:cs typeface="EB Garamond Medium"/>
                <a:sym typeface="EB Garamond Medium"/>
              </a:defRPr>
            </a:lvl1pPr>
            <a:lvl2pPr lvl="1"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2pPr>
            <a:lvl3pPr lvl="2"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3pPr>
            <a:lvl4pPr lvl="3"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4pPr>
            <a:lvl5pPr lvl="4"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5pPr>
            <a:lvl6pPr lvl="5"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6pPr>
            <a:lvl7pPr lvl="6"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7pPr>
            <a:lvl8pPr lvl="7"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8pPr>
            <a:lvl9pPr lvl="8"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9pPr>
          </a:lstStyle>
          <a:p/>
        </p:txBody>
      </p:sp>
      <p:sp>
        <p:nvSpPr>
          <p:cNvPr id="739" name="Google Shape;739;p27"/>
          <p:cNvSpPr txBox="1"/>
          <p:nvPr>
            <p:ph idx="13" type="subTitle"/>
          </p:nvPr>
        </p:nvSpPr>
        <p:spPr>
          <a:xfrm>
            <a:off x="713225" y="2957957"/>
            <a:ext cx="2329500" cy="54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EB Garamond Medium"/>
              <a:buNone/>
              <a:defRPr sz="2000">
                <a:solidFill>
                  <a:schemeClr val="dk1"/>
                </a:solidFill>
                <a:latin typeface="EB Garamond Medium"/>
                <a:ea typeface="EB Garamond Medium"/>
                <a:cs typeface="EB Garamond Medium"/>
                <a:sym typeface="EB Garamond Medium"/>
              </a:defRPr>
            </a:lvl1pPr>
            <a:lvl2pPr lvl="1"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2pPr>
            <a:lvl3pPr lvl="2"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3pPr>
            <a:lvl4pPr lvl="3"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4pPr>
            <a:lvl5pPr lvl="4"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5pPr>
            <a:lvl6pPr lvl="5"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6pPr>
            <a:lvl7pPr lvl="6"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7pPr>
            <a:lvl8pPr lvl="7"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8pPr>
            <a:lvl9pPr lvl="8"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9pPr>
          </a:lstStyle>
          <a:p/>
        </p:txBody>
      </p:sp>
      <p:sp>
        <p:nvSpPr>
          <p:cNvPr id="740" name="Google Shape;740;p27"/>
          <p:cNvSpPr txBox="1"/>
          <p:nvPr>
            <p:ph idx="14" type="subTitle"/>
          </p:nvPr>
        </p:nvSpPr>
        <p:spPr>
          <a:xfrm>
            <a:off x="3407250" y="2957957"/>
            <a:ext cx="2329500" cy="54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EB Garamond Medium"/>
              <a:buNone/>
              <a:defRPr sz="2000">
                <a:solidFill>
                  <a:schemeClr val="dk1"/>
                </a:solidFill>
                <a:latin typeface="EB Garamond Medium"/>
                <a:ea typeface="EB Garamond Medium"/>
                <a:cs typeface="EB Garamond Medium"/>
                <a:sym typeface="EB Garamond Medium"/>
              </a:defRPr>
            </a:lvl1pPr>
            <a:lvl2pPr lvl="1"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2pPr>
            <a:lvl3pPr lvl="2"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3pPr>
            <a:lvl4pPr lvl="3"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4pPr>
            <a:lvl5pPr lvl="4"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5pPr>
            <a:lvl6pPr lvl="5"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6pPr>
            <a:lvl7pPr lvl="6"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7pPr>
            <a:lvl8pPr lvl="7"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8pPr>
            <a:lvl9pPr lvl="8"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9pPr>
          </a:lstStyle>
          <a:p/>
        </p:txBody>
      </p:sp>
      <p:sp>
        <p:nvSpPr>
          <p:cNvPr id="741" name="Google Shape;741;p27"/>
          <p:cNvSpPr txBox="1"/>
          <p:nvPr>
            <p:ph idx="15" type="subTitle"/>
          </p:nvPr>
        </p:nvSpPr>
        <p:spPr>
          <a:xfrm>
            <a:off x="6101225" y="2957957"/>
            <a:ext cx="2329500" cy="54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EB Garamond Medium"/>
              <a:buNone/>
              <a:defRPr sz="2000">
                <a:solidFill>
                  <a:schemeClr val="dk1"/>
                </a:solidFill>
                <a:latin typeface="EB Garamond Medium"/>
                <a:ea typeface="EB Garamond Medium"/>
                <a:cs typeface="EB Garamond Medium"/>
                <a:sym typeface="EB Garamond Medium"/>
              </a:defRPr>
            </a:lvl1pPr>
            <a:lvl2pPr lvl="1"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2pPr>
            <a:lvl3pPr lvl="2"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3pPr>
            <a:lvl4pPr lvl="3"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4pPr>
            <a:lvl5pPr lvl="4"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5pPr>
            <a:lvl6pPr lvl="5"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6pPr>
            <a:lvl7pPr lvl="6"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7pPr>
            <a:lvl8pPr lvl="7"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8pPr>
            <a:lvl9pPr lvl="8"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742" name="Shape 742"/>
        <p:cNvGrpSpPr/>
        <p:nvPr/>
      </p:nvGrpSpPr>
      <p:grpSpPr>
        <a:xfrm>
          <a:off x="0" y="0"/>
          <a:ext cx="0" cy="0"/>
          <a:chOff x="0" y="0"/>
          <a:chExt cx="0" cy="0"/>
        </a:xfrm>
      </p:grpSpPr>
      <p:pic>
        <p:nvPicPr>
          <p:cNvPr id="743" name="Google Shape;743;p28"/>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744" name="Google Shape;744;p28"/>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745" name="Google Shape;745;p28"/>
          <p:cNvGrpSpPr/>
          <p:nvPr/>
        </p:nvGrpSpPr>
        <p:grpSpPr>
          <a:xfrm>
            <a:off x="186225" y="66879"/>
            <a:ext cx="8771538" cy="5009741"/>
            <a:chOff x="186225" y="66879"/>
            <a:chExt cx="8771538" cy="5009741"/>
          </a:xfrm>
        </p:grpSpPr>
        <p:cxnSp>
          <p:nvCxnSpPr>
            <p:cNvPr id="746" name="Google Shape;746;p28"/>
            <p:cNvCxnSpPr>
              <a:stCxn id="747" idx="3"/>
              <a:endCxn id="748" idx="3"/>
            </p:cNvCxnSpPr>
            <p:nvPr/>
          </p:nvCxnSpPr>
          <p:spPr>
            <a:xfrm>
              <a:off x="384265" y="727977"/>
              <a:ext cx="0" cy="784200"/>
            </a:xfrm>
            <a:prstGeom prst="straightConnector1">
              <a:avLst/>
            </a:prstGeom>
            <a:noFill/>
            <a:ln cap="flat" cmpd="thinThick" w="19050">
              <a:solidFill>
                <a:schemeClr val="lt2"/>
              </a:solidFill>
              <a:prstDash val="solid"/>
              <a:round/>
              <a:headEnd len="med" w="med" type="none"/>
              <a:tailEnd len="med" w="med" type="none"/>
            </a:ln>
          </p:spPr>
        </p:cxnSp>
        <p:cxnSp>
          <p:nvCxnSpPr>
            <p:cNvPr id="749" name="Google Shape;749;p28"/>
            <p:cNvCxnSpPr>
              <a:stCxn id="748" idx="1"/>
              <a:endCxn id="750" idx="3"/>
            </p:cNvCxnSpPr>
            <p:nvPr/>
          </p:nvCxnSpPr>
          <p:spPr>
            <a:xfrm>
              <a:off x="384275" y="3631261"/>
              <a:ext cx="0" cy="784200"/>
            </a:xfrm>
            <a:prstGeom prst="straightConnector1">
              <a:avLst/>
            </a:prstGeom>
            <a:noFill/>
            <a:ln cap="flat" cmpd="thinThick" w="19050">
              <a:solidFill>
                <a:schemeClr val="lt2"/>
              </a:solidFill>
              <a:prstDash val="solid"/>
              <a:round/>
              <a:headEnd len="med" w="med" type="none"/>
              <a:tailEnd len="med" w="med" type="none"/>
            </a:ln>
          </p:spPr>
        </p:cxnSp>
        <p:cxnSp>
          <p:nvCxnSpPr>
            <p:cNvPr id="751" name="Google Shape;751;p28"/>
            <p:cNvCxnSpPr>
              <a:endCxn id="752" idx="3"/>
            </p:cNvCxnSpPr>
            <p:nvPr/>
          </p:nvCxnSpPr>
          <p:spPr>
            <a:xfrm>
              <a:off x="536094" y="4854250"/>
              <a:ext cx="1985100" cy="0"/>
            </a:xfrm>
            <a:prstGeom prst="straightConnector1">
              <a:avLst/>
            </a:prstGeom>
            <a:noFill/>
            <a:ln cap="flat" cmpd="thinThick" w="19050">
              <a:solidFill>
                <a:schemeClr val="lt2"/>
              </a:solidFill>
              <a:prstDash val="solid"/>
              <a:round/>
              <a:headEnd len="med" w="med" type="none"/>
              <a:tailEnd len="med" w="med" type="none"/>
            </a:ln>
          </p:spPr>
        </p:cxnSp>
        <p:cxnSp>
          <p:nvCxnSpPr>
            <p:cNvPr id="753" name="Google Shape;753;p28"/>
            <p:cNvCxnSpPr>
              <a:stCxn id="754" idx="3"/>
            </p:cNvCxnSpPr>
            <p:nvPr/>
          </p:nvCxnSpPr>
          <p:spPr>
            <a:xfrm>
              <a:off x="6622557" y="4854250"/>
              <a:ext cx="1991400" cy="0"/>
            </a:xfrm>
            <a:prstGeom prst="straightConnector1">
              <a:avLst/>
            </a:prstGeom>
            <a:noFill/>
            <a:ln cap="flat" cmpd="thinThick" w="19050">
              <a:solidFill>
                <a:schemeClr val="lt2"/>
              </a:solidFill>
              <a:prstDash val="solid"/>
              <a:round/>
              <a:headEnd len="med" w="med" type="none"/>
              <a:tailEnd len="med" w="med" type="none"/>
            </a:ln>
          </p:spPr>
        </p:cxnSp>
        <p:cxnSp>
          <p:nvCxnSpPr>
            <p:cNvPr id="755" name="Google Shape;755;p28"/>
            <p:cNvCxnSpPr>
              <a:endCxn id="756" idx="3"/>
            </p:cNvCxnSpPr>
            <p:nvPr/>
          </p:nvCxnSpPr>
          <p:spPr>
            <a:xfrm>
              <a:off x="536094" y="289250"/>
              <a:ext cx="1985100" cy="0"/>
            </a:xfrm>
            <a:prstGeom prst="straightConnector1">
              <a:avLst/>
            </a:prstGeom>
            <a:noFill/>
            <a:ln cap="flat" cmpd="thickThin" w="19050">
              <a:solidFill>
                <a:schemeClr val="lt2"/>
              </a:solidFill>
              <a:prstDash val="solid"/>
              <a:round/>
              <a:headEnd len="med" w="med" type="none"/>
              <a:tailEnd len="med" w="med" type="none"/>
            </a:ln>
          </p:spPr>
        </p:cxnSp>
        <p:cxnSp>
          <p:nvCxnSpPr>
            <p:cNvPr id="757" name="Google Shape;757;p28"/>
            <p:cNvCxnSpPr>
              <a:stCxn id="758" idx="3"/>
            </p:cNvCxnSpPr>
            <p:nvPr/>
          </p:nvCxnSpPr>
          <p:spPr>
            <a:xfrm>
              <a:off x="6622557" y="289250"/>
              <a:ext cx="1991400" cy="0"/>
            </a:xfrm>
            <a:prstGeom prst="straightConnector1">
              <a:avLst/>
            </a:prstGeom>
            <a:noFill/>
            <a:ln cap="flat" cmpd="thickThin" w="19050">
              <a:solidFill>
                <a:schemeClr val="lt2"/>
              </a:solidFill>
              <a:prstDash val="solid"/>
              <a:round/>
              <a:headEnd len="med" w="med" type="none"/>
              <a:tailEnd len="med" w="med" type="none"/>
            </a:ln>
          </p:spPr>
        </p:cxnSp>
        <p:cxnSp>
          <p:nvCxnSpPr>
            <p:cNvPr id="759" name="Google Shape;759;p28"/>
            <p:cNvCxnSpPr>
              <a:stCxn id="760" idx="3"/>
              <a:endCxn id="761" idx="3"/>
            </p:cNvCxnSpPr>
            <p:nvPr/>
          </p:nvCxnSpPr>
          <p:spPr>
            <a:xfrm>
              <a:off x="8759590" y="727977"/>
              <a:ext cx="0" cy="784200"/>
            </a:xfrm>
            <a:prstGeom prst="straightConnector1">
              <a:avLst/>
            </a:prstGeom>
            <a:noFill/>
            <a:ln cap="flat" cmpd="thickThin" w="19050">
              <a:solidFill>
                <a:schemeClr val="lt2"/>
              </a:solidFill>
              <a:prstDash val="solid"/>
              <a:round/>
              <a:headEnd len="med" w="med" type="none"/>
              <a:tailEnd len="med" w="med" type="none"/>
            </a:ln>
          </p:spPr>
        </p:cxnSp>
        <p:cxnSp>
          <p:nvCxnSpPr>
            <p:cNvPr id="762" name="Google Shape;762;p28"/>
            <p:cNvCxnSpPr>
              <a:stCxn id="761" idx="1"/>
              <a:endCxn id="763" idx="3"/>
            </p:cNvCxnSpPr>
            <p:nvPr/>
          </p:nvCxnSpPr>
          <p:spPr>
            <a:xfrm>
              <a:off x="8759713" y="3631261"/>
              <a:ext cx="0" cy="784200"/>
            </a:xfrm>
            <a:prstGeom prst="straightConnector1">
              <a:avLst/>
            </a:prstGeom>
            <a:noFill/>
            <a:ln cap="flat" cmpd="thickThin" w="19050">
              <a:solidFill>
                <a:schemeClr val="lt2"/>
              </a:solidFill>
              <a:prstDash val="solid"/>
              <a:round/>
              <a:headEnd len="med" w="med" type="none"/>
              <a:tailEnd len="med" w="med" type="none"/>
            </a:ln>
          </p:spPr>
        </p:cxnSp>
        <p:grpSp>
          <p:nvGrpSpPr>
            <p:cNvPr id="764" name="Google Shape;764;p28"/>
            <p:cNvGrpSpPr/>
            <p:nvPr/>
          </p:nvGrpSpPr>
          <p:grpSpPr>
            <a:xfrm>
              <a:off x="186225" y="66879"/>
              <a:ext cx="8771538" cy="5009741"/>
              <a:chOff x="186225" y="66879"/>
              <a:chExt cx="8771538" cy="5009741"/>
            </a:xfrm>
          </p:grpSpPr>
          <p:pic>
            <p:nvPicPr>
              <p:cNvPr id="750" name="Google Shape;750;p28"/>
              <p:cNvPicPr preferRelativeResize="0"/>
              <p:nvPr/>
            </p:nvPicPr>
            <p:blipFill>
              <a:blip r:embed="rId3">
                <a:alphaModFix/>
              </a:blip>
              <a:stretch>
                <a:fillRect/>
              </a:stretch>
            </p:blipFill>
            <p:spPr>
              <a:xfrm flipH="1" rot="5400000">
                <a:off x="91228" y="4514740"/>
                <a:ext cx="585800" cy="387375"/>
              </a:xfrm>
              <a:prstGeom prst="rect">
                <a:avLst/>
              </a:prstGeom>
              <a:noFill/>
              <a:ln>
                <a:noFill/>
              </a:ln>
            </p:spPr>
          </p:pic>
          <p:pic>
            <p:nvPicPr>
              <p:cNvPr id="747" name="Google Shape;747;p28"/>
              <p:cNvPicPr preferRelativeResize="0"/>
              <p:nvPr/>
            </p:nvPicPr>
            <p:blipFill>
              <a:blip r:embed="rId3">
                <a:alphaModFix/>
              </a:blip>
              <a:stretch>
                <a:fillRect/>
              </a:stretch>
            </p:blipFill>
            <p:spPr>
              <a:xfrm rot="5400000">
                <a:off x="91365" y="241390"/>
                <a:ext cx="585800" cy="387375"/>
              </a:xfrm>
              <a:prstGeom prst="rect">
                <a:avLst/>
              </a:prstGeom>
              <a:noFill/>
              <a:ln>
                <a:noFill/>
              </a:ln>
            </p:spPr>
          </p:pic>
          <p:grpSp>
            <p:nvGrpSpPr>
              <p:cNvPr id="765" name="Google Shape;765;p28"/>
              <p:cNvGrpSpPr/>
              <p:nvPr/>
            </p:nvGrpSpPr>
            <p:grpSpPr>
              <a:xfrm>
                <a:off x="2521194" y="66879"/>
                <a:ext cx="4101363" cy="444741"/>
                <a:chOff x="2745484" y="94057"/>
                <a:chExt cx="3652799" cy="396100"/>
              </a:xfrm>
            </p:grpSpPr>
            <p:pic>
              <p:nvPicPr>
                <p:cNvPr id="756" name="Google Shape;756;p28"/>
                <p:cNvPicPr preferRelativeResize="0"/>
                <p:nvPr/>
              </p:nvPicPr>
              <p:blipFill>
                <a:blip r:embed="rId4">
                  <a:alphaModFix/>
                </a:blip>
                <a:stretch>
                  <a:fillRect/>
                </a:stretch>
              </p:blipFill>
              <p:spPr>
                <a:xfrm flipH="1">
                  <a:off x="2745484" y="94057"/>
                  <a:ext cx="985491" cy="396100"/>
                </a:xfrm>
                <a:prstGeom prst="rect">
                  <a:avLst/>
                </a:prstGeom>
                <a:noFill/>
                <a:ln>
                  <a:noFill/>
                </a:ln>
              </p:spPr>
            </p:pic>
            <p:pic>
              <p:nvPicPr>
                <p:cNvPr id="758" name="Google Shape;758;p28"/>
                <p:cNvPicPr preferRelativeResize="0"/>
                <p:nvPr/>
              </p:nvPicPr>
              <p:blipFill>
                <a:blip r:embed="rId4">
                  <a:alphaModFix/>
                </a:blip>
                <a:stretch>
                  <a:fillRect/>
                </a:stretch>
              </p:blipFill>
              <p:spPr>
                <a:xfrm>
                  <a:off x="5412792" y="94057"/>
                  <a:ext cx="985491" cy="396100"/>
                </a:xfrm>
                <a:prstGeom prst="rect">
                  <a:avLst/>
                </a:prstGeom>
                <a:noFill/>
                <a:ln>
                  <a:noFill/>
                </a:ln>
              </p:spPr>
            </p:pic>
          </p:grpSp>
          <p:pic>
            <p:nvPicPr>
              <p:cNvPr id="760" name="Google Shape;760;p28"/>
              <p:cNvPicPr preferRelativeResize="0"/>
              <p:nvPr/>
            </p:nvPicPr>
            <p:blipFill>
              <a:blip r:embed="rId3">
                <a:alphaModFix/>
              </a:blip>
              <a:stretch>
                <a:fillRect/>
              </a:stretch>
            </p:blipFill>
            <p:spPr>
              <a:xfrm flipH="1" rot="-5400000">
                <a:off x="8466690" y="241390"/>
                <a:ext cx="585800" cy="387375"/>
              </a:xfrm>
              <a:prstGeom prst="rect">
                <a:avLst/>
              </a:prstGeom>
              <a:noFill/>
              <a:ln>
                <a:noFill/>
              </a:ln>
            </p:spPr>
          </p:pic>
          <p:pic>
            <p:nvPicPr>
              <p:cNvPr id="763" name="Google Shape;763;p28"/>
              <p:cNvPicPr preferRelativeResize="0"/>
              <p:nvPr/>
            </p:nvPicPr>
            <p:blipFill>
              <a:blip r:embed="rId3">
                <a:alphaModFix/>
              </a:blip>
              <a:stretch>
                <a:fillRect/>
              </a:stretch>
            </p:blipFill>
            <p:spPr>
              <a:xfrm rot="-5400000">
                <a:off x="8466803" y="4514740"/>
                <a:ext cx="585800" cy="387375"/>
              </a:xfrm>
              <a:prstGeom prst="rect">
                <a:avLst/>
              </a:prstGeom>
              <a:noFill/>
              <a:ln>
                <a:noFill/>
              </a:ln>
            </p:spPr>
          </p:pic>
          <p:pic>
            <p:nvPicPr>
              <p:cNvPr id="748" name="Google Shape;748;p28"/>
              <p:cNvPicPr preferRelativeResize="0"/>
              <p:nvPr/>
            </p:nvPicPr>
            <p:blipFill>
              <a:blip r:embed="rId5">
                <a:alphaModFix/>
              </a:blip>
              <a:stretch>
                <a:fillRect/>
              </a:stretch>
            </p:blipFill>
            <p:spPr>
              <a:xfrm flipH="1" rot="5400000">
                <a:off x="-675236" y="2373700"/>
                <a:ext cx="2119022" cy="396100"/>
              </a:xfrm>
              <a:prstGeom prst="rect">
                <a:avLst/>
              </a:prstGeom>
              <a:noFill/>
              <a:ln>
                <a:noFill/>
              </a:ln>
            </p:spPr>
          </p:pic>
          <p:pic>
            <p:nvPicPr>
              <p:cNvPr id="761" name="Google Shape;761;p28"/>
              <p:cNvPicPr preferRelativeResize="0"/>
              <p:nvPr/>
            </p:nvPicPr>
            <p:blipFill>
              <a:blip r:embed="rId5">
                <a:alphaModFix/>
              </a:blip>
              <a:stretch>
                <a:fillRect/>
              </a:stretch>
            </p:blipFill>
            <p:spPr>
              <a:xfrm rot="-5400000">
                <a:off x="7700202" y="2373700"/>
                <a:ext cx="2119022" cy="396100"/>
              </a:xfrm>
              <a:prstGeom prst="rect">
                <a:avLst/>
              </a:prstGeom>
              <a:noFill/>
              <a:ln>
                <a:noFill/>
              </a:ln>
            </p:spPr>
          </p:pic>
          <p:pic>
            <p:nvPicPr>
              <p:cNvPr id="766" name="Google Shape;766;p28"/>
              <p:cNvPicPr preferRelativeResize="0"/>
              <p:nvPr/>
            </p:nvPicPr>
            <p:blipFill>
              <a:blip r:embed="rId6">
                <a:alphaModFix/>
              </a:blip>
              <a:stretch>
                <a:fillRect/>
              </a:stretch>
            </p:blipFill>
            <p:spPr>
              <a:xfrm>
                <a:off x="3657487" y="91186"/>
                <a:ext cx="1828794" cy="396109"/>
              </a:xfrm>
              <a:prstGeom prst="rect">
                <a:avLst/>
              </a:prstGeom>
              <a:noFill/>
              <a:ln>
                <a:noFill/>
              </a:ln>
            </p:spPr>
          </p:pic>
          <p:grpSp>
            <p:nvGrpSpPr>
              <p:cNvPr id="767" name="Google Shape;767;p28"/>
              <p:cNvGrpSpPr/>
              <p:nvPr/>
            </p:nvGrpSpPr>
            <p:grpSpPr>
              <a:xfrm flipH="1" rot="10800000">
                <a:off x="2521194" y="4631879"/>
                <a:ext cx="4101363" cy="444741"/>
                <a:chOff x="2745484" y="94057"/>
                <a:chExt cx="3652799" cy="396100"/>
              </a:xfrm>
            </p:grpSpPr>
            <p:pic>
              <p:nvPicPr>
                <p:cNvPr id="752" name="Google Shape;752;p28"/>
                <p:cNvPicPr preferRelativeResize="0"/>
                <p:nvPr/>
              </p:nvPicPr>
              <p:blipFill>
                <a:blip r:embed="rId4">
                  <a:alphaModFix/>
                </a:blip>
                <a:stretch>
                  <a:fillRect/>
                </a:stretch>
              </p:blipFill>
              <p:spPr>
                <a:xfrm flipH="1">
                  <a:off x="2745484" y="94057"/>
                  <a:ext cx="985491" cy="396100"/>
                </a:xfrm>
                <a:prstGeom prst="rect">
                  <a:avLst/>
                </a:prstGeom>
                <a:noFill/>
                <a:ln>
                  <a:noFill/>
                </a:ln>
              </p:spPr>
            </p:pic>
            <p:pic>
              <p:nvPicPr>
                <p:cNvPr id="754" name="Google Shape;754;p28"/>
                <p:cNvPicPr preferRelativeResize="0"/>
                <p:nvPr/>
              </p:nvPicPr>
              <p:blipFill>
                <a:blip r:embed="rId4">
                  <a:alphaModFix/>
                </a:blip>
                <a:stretch>
                  <a:fillRect/>
                </a:stretch>
              </p:blipFill>
              <p:spPr>
                <a:xfrm>
                  <a:off x="5412792" y="94057"/>
                  <a:ext cx="985491" cy="396100"/>
                </a:xfrm>
                <a:prstGeom prst="rect">
                  <a:avLst/>
                </a:prstGeom>
                <a:noFill/>
                <a:ln>
                  <a:noFill/>
                </a:ln>
              </p:spPr>
            </p:pic>
          </p:grpSp>
          <p:pic>
            <p:nvPicPr>
              <p:cNvPr id="768" name="Google Shape;768;p28"/>
              <p:cNvPicPr preferRelativeResize="0"/>
              <p:nvPr/>
            </p:nvPicPr>
            <p:blipFill>
              <a:blip r:embed="rId6">
                <a:alphaModFix/>
              </a:blip>
              <a:stretch>
                <a:fillRect/>
              </a:stretch>
            </p:blipFill>
            <p:spPr>
              <a:xfrm flipH="1" rot="10800000">
                <a:off x="3657562" y="4656206"/>
                <a:ext cx="1828794" cy="396109"/>
              </a:xfrm>
              <a:prstGeom prst="rect">
                <a:avLst/>
              </a:prstGeom>
              <a:noFill/>
              <a:ln>
                <a:noFill/>
              </a:ln>
            </p:spPr>
          </p:pic>
        </p:grpSp>
      </p:grpSp>
      <p:sp>
        <p:nvSpPr>
          <p:cNvPr id="769" name="Google Shape;769;p28"/>
          <p:cNvSpPr/>
          <p:nvPr>
            <p:ph idx="2" type="pic"/>
          </p:nvPr>
        </p:nvSpPr>
        <p:spPr>
          <a:xfrm>
            <a:off x="7104975" y="2770632"/>
            <a:ext cx="1326000" cy="1655100"/>
          </a:xfrm>
          <a:prstGeom prst="rect">
            <a:avLst/>
          </a:prstGeom>
          <a:noFill/>
          <a:ln cap="flat" cmpd="thickThin" w="28575">
            <a:solidFill>
              <a:schemeClr val="lt2"/>
            </a:solidFill>
            <a:prstDash val="solid"/>
            <a:miter lim="8000"/>
            <a:headEnd len="sm" w="sm" type="none"/>
            <a:tailEnd len="sm" w="sm" type="none"/>
          </a:ln>
        </p:spPr>
      </p:sp>
      <p:sp>
        <p:nvSpPr>
          <p:cNvPr id="770" name="Google Shape;770;p28"/>
          <p:cNvSpPr/>
          <p:nvPr>
            <p:ph idx="3" type="pic"/>
          </p:nvPr>
        </p:nvSpPr>
        <p:spPr>
          <a:xfrm>
            <a:off x="6099138" y="722376"/>
            <a:ext cx="2331600" cy="1865400"/>
          </a:xfrm>
          <a:prstGeom prst="rect">
            <a:avLst/>
          </a:prstGeom>
          <a:noFill/>
          <a:ln cap="flat" cmpd="thickThin" w="28575">
            <a:solidFill>
              <a:schemeClr val="lt2"/>
            </a:solidFill>
            <a:prstDash val="solid"/>
            <a:miter lim="8000"/>
            <a:headEnd len="sm" w="sm" type="none"/>
            <a:tailEnd len="sm" w="sm" type="none"/>
          </a:ln>
        </p:spPr>
      </p:sp>
      <p:sp>
        <p:nvSpPr>
          <p:cNvPr id="771" name="Google Shape;771;p28"/>
          <p:cNvSpPr/>
          <p:nvPr>
            <p:ph idx="4" type="pic"/>
          </p:nvPr>
        </p:nvSpPr>
        <p:spPr>
          <a:xfrm>
            <a:off x="6099150" y="2770675"/>
            <a:ext cx="822900" cy="822900"/>
          </a:xfrm>
          <a:prstGeom prst="rect">
            <a:avLst/>
          </a:prstGeom>
          <a:noFill/>
          <a:ln cap="flat" cmpd="thickThin" w="28575">
            <a:solidFill>
              <a:schemeClr val="lt2"/>
            </a:solidFill>
            <a:prstDash val="solid"/>
            <a:miter lim="8000"/>
            <a:headEnd len="sm" w="sm" type="none"/>
            <a:tailEnd len="sm" w="sm" type="none"/>
          </a:ln>
        </p:spPr>
      </p:sp>
      <p:sp>
        <p:nvSpPr>
          <p:cNvPr id="772" name="Google Shape;772;p28"/>
          <p:cNvSpPr txBox="1"/>
          <p:nvPr>
            <p:ph hasCustomPrompt="1" type="title"/>
          </p:nvPr>
        </p:nvSpPr>
        <p:spPr>
          <a:xfrm>
            <a:off x="939525" y="539503"/>
            <a:ext cx="4572000" cy="822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773" name="Google Shape;773;p28"/>
          <p:cNvSpPr txBox="1"/>
          <p:nvPr>
            <p:ph idx="1" type="subTitle"/>
          </p:nvPr>
        </p:nvSpPr>
        <p:spPr>
          <a:xfrm>
            <a:off x="939525" y="1362398"/>
            <a:ext cx="4572000" cy="457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774" name="Google Shape;774;p28"/>
          <p:cNvSpPr txBox="1"/>
          <p:nvPr>
            <p:ph hasCustomPrompt="1" idx="5" type="title"/>
          </p:nvPr>
        </p:nvSpPr>
        <p:spPr>
          <a:xfrm>
            <a:off x="939525" y="1931698"/>
            <a:ext cx="4572000" cy="822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775" name="Google Shape;775;p28"/>
          <p:cNvSpPr txBox="1"/>
          <p:nvPr>
            <p:ph idx="6" type="subTitle"/>
          </p:nvPr>
        </p:nvSpPr>
        <p:spPr>
          <a:xfrm>
            <a:off x="939525" y="2754594"/>
            <a:ext cx="4572000" cy="457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776" name="Google Shape;776;p28"/>
          <p:cNvSpPr txBox="1"/>
          <p:nvPr>
            <p:ph hasCustomPrompt="1" idx="7" type="title"/>
          </p:nvPr>
        </p:nvSpPr>
        <p:spPr>
          <a:xfrm>
            <a:off x="939525" y="3323902"/>
            <a:ext cx="4572000" cy="822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777" name="Google Shape;777;p28"/>
          <p:cNvSpPr txBox="1"/>
          <p:nvPr>
            <p:ph idx="8" type="subTitle"/>
          </p:nvPr>
        </p:nvSpPr>
        <p:spPr>
          <a:xfrm>
            <a:off x="939525" y="4146797"/>
            <a:ext cx="4572000" cy="457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778" name="Shape 778"/>
        <p:cNvGrpSpPr/>
        <p:nvPr/>
      </p:nvGrpSpPr>
      <p:grpSpPr>
        <a:xfrm>
          <a:off x="0" y="0"/>
          <a:ext cx="0" cy="0"/>
          <a:chOff x="0" y="0"/>
          <a:chExt cx="0" cy="0"/>
        </a:xfrm>
      </p:grpSpPr>
      <p:pic>
        <p:nvPicPr>
          <p:cNvPr id="779" name="Google Shape;779;p29"/>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780" name="Google Shape;780;p29"/>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781" name="Google Shape;781;p29"/>
          <p:cNvGrpSpPr/>
          <p:nvPr/>
        </p:nvGrpSpPr>
        <p:grpSpPr>
          <a:xfrm>
            <a:off x="186225" y="66879"/>
            <a:ext cx="8771538" cy="5009741"/>
            <a:chOff x="186225" y="66879"/>
            <a:chExt cx="8771538" cy="5009741"/>
          </a:xfrm>
        </p:grpSpPr>
        <p:cxnSp>
          <p:nvCxnSpPr>
            <p:cNvPr id="782" name="Google Shape;782;p29"/>
            <p:cNvCxnSpPr>
              <a:stCxn id="783" idx="3"/>
              <a:endCxn id="784" idx="3"/>
            </p:cNvCxnSpPr>
            <p:nvPr/>
          </p:nvCxnSpPr>
          <p:spPr>
            <a:xfrm>
              <a:off x="384265" y="727977"/>
              <a:ext cx="0" cy="784200"/>
            </a:xfrm>
            <a:prstGeom prst="straightConnector1">
              <a:avLst/>
            </a:prstGeom>
            <a:noFill/>
            <a:ln cap="flat" cmpd="thinThick" w="19050">
              <a:solidFill>
                <a:schemeClr val="lt2"/>
              </a:solidFill>
              <a:prstDash val="solid"/>
              <a:round/>
              <a:headEnd len="med" w="med" type="none"/>
              <a:tailEnd len="med" w="med" type="none"/>
            </a:ln>
          </p:spPr>
        </p:cxnSp>
        <p:cxnSp>
          <p:nvCxnSpPr>
            <p:cNvPr id="785" name="Google Shape;785;p29"/>
            <p:cNvCxnSpPr>
              <a:stCxn id="784" idx="1"/>
              <a:endCxn id="786" idx="3"/>
            </p:cNvCxnSpPr>
            <p:nvPr/>
          </p:nvCxnSpPr>
          <p:spPr>
            <a:xfrm>
              <a:off x="384275" y="3631261"/>
              <a:ext cx="0" cy="784200"/>
            </a:xfrm>
            <a:prstGeom prst="straightConnector1">
              <a:avLst/>
            </a:prstGeom>
            <a:noFill/>
            <a:ln cap="flat" cmpd="thinThick" w="19050">
              <a:solidFill>
                <a:schemeClr val="lt2"/>
              </a:solidFill>
              <a:prstDash val="solid"/>
              <a:round/>
              <a:headEnd len="med" w="med" type="none"/>
              <a:tailEnd len="med" w="med" type="none"/>
            </a:ln>
          </p:spPr>
        </p:cxnSp>
        <p:cxnSp>
          <p:nvCxnSpPr>
            <p:cNvPr id="787" name="Google Shape;787;p29"/>
            <p:cNvCxnSpPr>
              <a:endCxn id="788" idx="3"/>
            </p:cNvCxnSpPr>
            <p:nvPr/>
          </p:nvCxnSpPr>
          <p:spPr>
            <a:xfrm>
              <a:off x="536094" y="4854250"/>
              <a:ext cx="1985100" cy="0"/>
            </a:xfrm>
            <a:prstGeom prst="straightConnector1">
              <a:avLst/>
            </a:prstGeom>
            <a:noFill/>
            <a:ln cap="flat" cmpd="thinThick" w="19050">
              <a:solidFill>
                <a:schemeClr val="lt2"/>
              </a:solidFill>
              <a:prstDash val="solid"/>
              <a:round/>
              <a:headEnd len="med" w="med" type="none"/>
              <a:tailEnd len="med" w="med" type="none"/>
            </a:ln>
          </p:spPr>
        </p:cxnSp>
        <p:cxnSp>
          <p:nvCxnSpPr>
            <p:cNvPr id="789" name="Google Shape;789;p29"/>
            <p:cNvCxnSpPr>
              <a:stCxn id="790" idx="3"/>
            </p:cNvCxnSpPr>
            <p:nvPr/>
          </p:nvCxnSpPr>
          <p:spPr>
            <a:xfrm>
              <a:off x="6622557" y="4854250"/>
              <a:ext cx="1991400" cy="0"/>
            </a:xfrm>
            <a:prstGeom prst="straightConnector1">
              <a:avLst/>
            </a:prstGeom>
            <a:noFill/>
            <a:ln cap="flat" cmpd="thinThick" w="19050">
              <a:solidFill>
                <a:schemeClr val="lt2"/>
              </a:solidFill>
              <a:prstDash val="solid"/>
              <a:round/>
              <a:headEnd len="med" w="med" type="none"/>
              <a:tailEnd len="med" w="med" type="none"/>
            </a:ln>
          </p:spPr>
        </p:cxnSp>
        <p:cxnSp>
          <p:nvCxnSpPr>
            <p:cNvPr id="791" name="Google Shape;791;p29"/>
            <p:cNvCxnSpPr>
              <a:endCxn id="792" idx="3"/>
            </p:cNvCxnSpPr>
            <p:nvPr/>
          </p:nvCxnSpPr>
          <p:spPr>
            <a:xfrm>
              <a:off x="536094" y="289250"/>
              <a:ext cx="1985100" cy="0"/>
            </a:xfrm>
            <a:prstGeom prst="straightConnector1">
              <a:avLst/>
            </a:prstGeom>
            <a:noFill/>
            <a:ln cap="flat" cmpd="thickThin" w="19050">
              <a:solidFill>
                <a:schemeClr val="lt2"/>
              </a:solidFill>
              <a:prstDash val="solid"/>
              <a:round/>
              <a:headEnd len="med" w="med" type="none"/>
              <a:tailEnd len="med" w="med" type="none"/>
            </a:ln>
          </p:spPr>
        </p:cxnSp>
        <p:cxnSp>
          <p:nvCxnSpPr>
            <p:cNvPr id="793" name="Google Shape;793;p29"/>
            <p:cNvCxnSpPr>
              <a:stCxn id="794" idx="3"/>
            </p:cNvCxnSpPr>
            <p:nvPr/>
          </p:nvCxnSpPr>
          <p:spPr>
            <a:xfrm>
              <a:off x="6622557" y="289250"/>
              <a:ext cx="1991400" cy="0"/>
            </a:xfrm>
            <a:prstGeom prst="straightConnector1">
              <a:avLst/>
            </a:prstGeom>
            <a:noFill/>
            <a:ln cap="flat" cmpd="thickThin" w="19050">
              <a:solidFill>
                <a:schemeClr val="lt2"/>
              </a:solidFill>
              <a:prstDash val="solid"/>
              <a:round/>
              <a:headEnd len="med" w="med" type="none"/>
              <a:tailEnd len="med" w="med" type="none"/>
            </a:ln>
          </p:spPr>
        </p:cxnSp>
        <p:cxnSp>
          <p:nvCxnSpPr>
            <p:cNvPr id="795" name="Google Shape;795;p29"/>
            <p:cNvCxnSpPr>
              <a:stCxn id="796" idx="3"/>
              <a:endCxn id="797" idx="3"/>
            </p:cNvCxnSpPr>
            <p:nvPr/>
          </p:nvCxnSpPr>
          <p:spPr>
            <a:xfrm>
              <a:off x="8759590" y="727977"/>
              <a:ext cx="0" cy="784200"/>
            </a:xfrm>
            <a:prstGeom prst="straightConnector1">
              <a:avLst/>
            </a:prstGeom>
            <a:noFill/>
            <a:ln cap="flat" cmpd="thickThin" w="19050">
              <a:solidFill>
                <a:schemeClr val="lt2"/>
              </a:solidFill>
              <a:prstDash val="solid"/>
              <a:round/>
              <a:headEnd len="med" w="med" type="none"/>
              <a:tailEnd len="med" w="med" type="none"/>
            </a:ln>
          </p:spPr>
        </p:cxnSp>
        <p:cxnSp>
          <p:nvCxnSpPr>
            <p:cNvPr id="798" name="Google Shape;798;p29"/>
            <p:cNvCxnSpPr>
              <a:stCxn id="797" idx="1"/>
              <a:endCxn id="799" idx="3"/>
            </p:cNvCxnSpPr>
            <p:nvPr/>
          </p:nvCxnSpPr>
          <p:spPr>
            <a:xfrm>
              <a:off x="8759713" y="3631261"/>
              <a:ext cx="0" cy="784200"/>
            </a:xfrm>
            <a:prstGeom prst="straightConnector1">
              <a:avLst/>
            </a:prstGeom>
            <a:noFill/>
            <a:ln cap="flat" cmpd="thickThin" w="19050">
              <a:solidFill>
                <a:schemeClr val="lt2"/>
              </a:solidFill>
              <a:prstDash val="solid"/>
              <a:round/>
              <a:headEnd len="med" w="med" type="none"/>
              <a:tailEnd len="med" w="med" type="none"/>
            </a:ln>
          </p:spPr>
        </p:cxnSp>
        <p:grpSp>
          <p:nvGrpSpPr>
            <p:cNvPr id="800" name="Google Shape;800;p29"/>
            <p:cNvGrpSpPr/>
            <p:nvPr/>
          </p:nvGrpSpPr>
          <p:grpSpPr>
            <a:xfrm>
              <a:off x="186225" y="66879"/>
              <a:ext cx="8771538" cy="5009741"/>
              <a:chOff x="186225" y="66879"/>
              <a:chExt cx="8771538" cy="5009741"/>
            </a:xfrm>
          </p:grpSpPr>
          <p:pic>
            <p:nvPicPr>
              <p:cNvPr id="786" name="Google Shape;786;p29"/>
              <p:cNvPicPr preferRelativeResize="0"/>
              <p:nvPr/>
            </p:nvPicPr>
            <p:blipFill>
              <a:blip r:embed="rId3">
                <a:alphaModFix/>
              </a:blip>
              <a:stretch>
                <a:fillRect/>
              </a:stretch>
            </p:blipFill>
            <p:spPr>
              <a:xfrm flipH="1" rot="5400000">
                <a:off x="91228" y="4514740"/>
                <a:ext cx="585800" cy="387375"/>
              </a:xfrm>
              <a:prstGeom prst="rect">
                <a:avLst/>
              </a:prstGeom>
              <a:noFill/>
              <a:ln>
                <a:noFill/>
              </a:ln>
            </p:spPr>
          </p:pic>
          <p:pic>
            <p:nvPicPr>
              <p:cNvPr id="783" name="Google Shape;783;p29"/>
              <p:cNvPicPr preferRelativeResize="0"/>
              <p:nvPr/>
            </p:nvPicPr>
            <p:blipFill>
              <a:blip r:embed="rId3">
                <a:alphaModFix/>
              </a:blip>
              <a:stretch>
                <a:fillRect/>
              </a:stretch>
            </p:blipFill>
            <p:spPr>
              <a:xfrm rot="5400000">
                <a:off x="91365" y="241390"/>
                <a:ext cx="585800" cy="387375"/>
              </a:xfrm>
              <a:prstGeom prst="rect">
                <a:avLst/>
              </a:prstGeom>
              <a:noFill/>
              <a:ln>
                <a:noFill/>
              </a:ln>
            </p:spPr>
          </p:pic>
          <p:grpSp>
            <p:nvGrpSpPr>
              <p:cNvPr id="801" name="Google Shape;801;p29"/>
              <p:cNvGrpSpPr/>
              <p:nvPr/>
            </p:nvGrpSpPr>
            <p:grpSpPr>
              <a:xfrm>
                <a:off x="2521194" y="66879"/>
                <a:ext cx="4101363" cy="444741"/>
                <a:chOff x="2745484" y="94057"/>
                <a:chExt cx="3652799" cy="396100"/>
              </a:xfrm>
            </p:grpSpPr>
            <p:pic>
              <p:nvPicPr>
                <p:cNvPr id="792" name="Google Shape;792;p29"/>
                <p:cNvPicPr preferRelativeResize="0"/>
                <p:nvPr/>
              </p:nvPicPr>
              <p:blipFill>
                <a:blip r:embed="rId4">
                  <a:alphaModFix/>
                </a:blip>
                <a:stretch>
                  <a:fillRect/>
                </a:stretch>
              </p:blipFill>
              <p:spPr>
                <a:xfrm flipH="1">
                  <a:off x="2745484" y="94057"/>
                  <a:ext cx="985491" cy="396100"/>
                </a:xfrm>
                <a:prstGeom prst="rect">
                  <a:avLst/>
                </a:prstGeom>
                <a:noFill/>
                <a:ln>
                  <a:noFill/>
                </a:ln>
              </p:spPr>
            </p:pic>
            <p:pic>
              <p:nvPicPr>
                <p:cNvPr id="794" name="Google Shape;794;p29"/>
                <p:cNvPicPr preferRelativeResize="0"/>
                <p:nvPr/>
              </p:nvPicPr>
              <p:blipFill>
                <a:blip r:embed="rId4">
                  <a:alphaModFix/>
                </a:blip>
                <a:stretch>
                  <a:fillRect/>
                </a:stretch>
              </p:blipFill>
              <p:spPr>
                <a:xfrm>
                  <a:off x="5412792" y="94057"/>
                  <a:ext cx="985491" cy="396100"/>
                </a:xfrm>
                <a:prstGeom prst="rect">
                  <a:avLst/>
                </a:prstGeom>
                <a:noFill/>
                <a:ln>
                  <a:noFill/>
                </a:ln>
              </p:spPr>
            </p:pic>
          </p:grpSp>
          <p:pic>
            <p:nvPicPr>
              <p:cNvPr id="796" name="Google Shape;796;p29"/>
              <p:cNvPicPr preferRelativeResize="0"/>
              <p:nvPr/>
            </p:nvPicPr>
            <p:blipFill>
              <a:blip r:embed="rId3">
                <a:alphaModFix/>
              </a:blip>
              <a:stretch>
                <a:fillRect/>
              </a:stretch>
            </p:blipFill>
            <p:spPr>
              <a:xfrm flipH="1" rot="-5400000">
                <a:off x="8466690" y="241390"/>
                <a:ext cx="585800" cy="387375"/>
              </a:xfrm>
              <a:prstGeom prst="rect">
                <a:avLst/>
              </a:prstGeom>
              <a:noFill/>
              <a:ln>
                <a:noFill/>
              </a:ln>
            </p:spPr>
          </p:pic>
          <p:pic>
            <p:nvPicPr>
              <p:cNvPr id="799" name="Google Shape;799;p29"/>
              <p:cNvPicPr preferRelativeResize="0"/>
              <p:nvPr/>
            </p:nvPicPr>
            <p:blipFill>
              <a:blip r:embed="rId3">
                <a:alphaModFix/>
              </a:blip>
              <a:stretch>
                <a:fillRect/>
              </a:stretch>
            </p:blipFill>
            <p:spPr>
              <a:xfrm rot="-5400000">
                <a:off x="8466803" y="4514740"/>
                <a:ext cx="585800" cy="387375"/>
              </a:xfrm>
              <a:prstGeom prst="rect">
                <a:avLst/>
              </a:prstGeom>
              <a:noFill/>
              <a:ln>
                <a:noFill/>
              </a:ln>
            </p:spPr>
          </p:pic>
          <p:pic>
            <p:nvPicPr>
              <p:cNvPr id="784" name="Google Shape;784;p29"/>
              <p:cNvPicPr preferRelativeResize="0"/>
              <p:nvPr/>
            </p:nvPicPr>
            <p:blipFill>
              <a:blip r:embed="rId5">
                <a:alphaModFix/>
              </a:blip>
              <a:stretch>
                <a:fillRect/>
              </a:stretch>
            </p:blipFill>
            <p:spPr>
              <a:xfrm flipH="1" rot="5400000">
                <a:off x="-675236" y="2373700"/>
                <a:ext cx="2119022" cy="396100"/>
              </a:xfrm>
              <a:prstGeom prst="rect">
                <a:avLst/>
              </a:prstGeom>
              <a:noFill/>
              <a:ln>
                <a:noFill/>
              </a:ln>
            </p:spPr>
          </p:pic>
          <p:pic>
            <p:nvPicPr>
              <p:cNvPr id="797" name="Google Shape;797;p29"/>
              <p:cNvPicPr preferRelativeResize="0"/>
              <p:nvPr/>
            </p:nvPicPr>
            <p:blipFill>
              <a:blip r:embed="rId5">
                <a:alphaModFix/>
              </a:blip>
              <a:stretch>
                <a:fillRect/>
              </a:stretch>
            </p:blipFill>
            <p:spPr>
              <a:xfrm rot="-5400000">
                <a:off x="7700202" y="2373700"/>
                <a:ext cx="2119022" cy="396100"/>
              </a:xfrm>
              <a:prstGeom prst="rect">
                <a:avLst/>
              </a:prstGeom>
              <a:noFill/>
              <a:ln>
                <a:noFill/>
              </a:ln>
            </p:spPr>
          </p:pic>
          <p:pic>
            <p:nvPicPr>
              <p:cNvPr id="802" name="Google Shape;802;p29"/>
              <p:cNvPicPr preferRelativeResize="0"/>
              <p:nvPr/>
            </p:nvPicPr>
            <p:blipFill>
              <a:blip r:embed="rId6">
                <a:alphaModFix/>
              </a:blip>
              <a:stretch>
                <a:fillRect/>
              </a:stretch>
            </p:blipFill>
            <p:spPr>
              <a:xfrm>
                <a:off x="3657487" y="91186"/>
                <a:ext cx="1828794" cy="396109"/>
              </a:xfrm>
              <a:prstGeom prst="rect">
                <a:avLst/>
              </a:prstGeom>
              <a:noFill/>
              <a:ln>
                <a:noFill/>
              </a:ln>
            </p:spPr>
          </p:pic>
          <p:grpSp>
            <p:nvGrpSpPr>
              <p:cNvPr id="803" name="Google Shape;803;p29"/>
              <p:cNvGrpSpPr/>
              <p:nvPr/>
            </p:nvGrpSpPr>
            <p:grpSpPr>
              <a:xfrm flipH="1" rot="10800000">
                <a:off x="2521194" y="4631879"/>
                <a:ext cx="4101363" cy="444741"/>
                <a:chOff x="2745484" y="94057"/>
                <a:chExt cx="3652799" cy="396100"/>
              </a:xfrm>
            </p:grpSpPr>
            <p:pic>
              <p:nvPicPr>
                <p:cNvPr id="788" name="Google Shape;788;p29"/>
                <p:cNvPicPr preferRelativeResize="0"/>
                <p:nvPr/>
              </p:nvPicPr>
              <p:blipFill>
                <a:blip r:embed="rId4">
                  <a:alphaModFix/>
                </a:blip>
                <a:stretch>
                  <a:fillRect/>
                </a:stretch>
              </p:blipFill>
              <p:spPr>
                <a:xfrm flipH="1">
                  <a:off x="2745484" y="94057"/>
                  <a:ext cx="985491" cy="396100"/>
                </a:xfrm>
                <a:prstGeom prst="rect">
                  <a:avLst/>
                </a:prstGeom>
                <a:noFill/>
                <a:ln>
                  <a:noFill/>
                </a:ln>
              </p:spPr>
            </p:pic>
            <p:pic>
              <p:nvPicPr>
                <p:cNvPr id="790" name="Google Shape;790;p29"/>
                <p:cNvPicPr preferRelativeResize="0"/>
                <p:nvPr/>
              </p:nvPicPr>
              <p:blipFill>
                <a:blip r:embed="rId4">
                  <a:alphaModFix/>
                </a:blip>
                <a:stretch>
                  <a:fillRect/>
                </a:stretch>
              </p:blipFill>
              <p:spPr>
                <a:xfrm>
                  <a:off x="5412792" y="94057"/>
                  <a:ext cx="985491" cy="396100"/>
                </a:xfrm>
                <a:prstGeom prst="rect">
                  <a:avLst/>
                </a:prstGeom>
                <a:noFill/>
                <a:ln>
                  <a:noFill/>
                </a:ln>
              </p:spPr>
            </p:pic>
          </p:grpSp>
          <p:pic>
            <p:nvPicPr>
              <p:cNvPr id="804" name="Google Shape;804;p29"/>
              <p:cNvPicPr preferRelativeResize="0"/>
              <p:nvPr/>
            </p:nvPicPr>
            <p:blipFill>
              <a:blip r:embed="rId6">
                <a:alphaModFix/>
              </a:blip>
              <a:stretch>
                <a:fillRect/>
              </a:stretch>
            </p:blipFill>
            <p:spPr>
              <a:xfrm flipH="1" rot="10800000">
                <a:off x="3657562" y="4656206"/>
                <a:ext cx="1828794" cy="396109"/>
              </a:xfrm>
              <a:prstGeom prst="rect">
                <a:avLst/>
              </a:prstGeom>
              <a:noFill/>
              <a:ln>
                <a:noFill/>
              </a:ln>
            </p:spPr>
          </p:pic>
        </p:grpSp>
      </p:grpSp>
      <p:sp>
        <p:nvSpPr>
          <p:cNvPr id="805" name="Google Shape;805;p29"/>
          <p:cNvSpPr txBox="1"/>
          <p:nvPr>
            <p:ph type="title"/>
          </p:nvPr>
        </p:nvSpPr>
        <p:spPr>
          <a:xfrm>
            <a:off x="3632475" y="722376"/>
            <a:ext cx="4572000" cy="1005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06" name="Google Shape;806;p29"/>
          <p:cNvSpPr txBox="1"/>
          <p:nvPr>
            <p:ph idx="1" type="subTitle"/>
          </p:nvPr>
        </p:nvSpPr>
        <p:spPr>
          <a:xfrm>
            <a:off x="3632475" y="1728277"/>
            <a:ext cx="4572000" cy="109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7" name="Google Shape;807;p29"/>
          <p:cNvSpPr/>
          <p:nvPr>
            <p:ph idx="2" type="pic"/>
          </p:nvPr>
        </p:nvSpPr>
        <p:spPr>
          <a:xfrm>
            <a:off x="886950" y="2583251"/>
            <a:ext cx="2157900" cy="1837800"/>
          </a:xfrm>
          <a:prstGeom prst="rect">
            <a:avLst/>
          </a:prstGeom>
          <a:noFill/>
          <a:ln cap="flat" cmpd="thickThin" w="28575">
            <a:solidFill>
              <a:schemeClr val="lt2"/>
            </a:solidFill>
            <a:prstDash val="solid"/>
            <a:miter lim="8000"/>
            <a:headEnd len="sm" w="sm" type="none"/>
            <a:tailEnd len="sm" w="sm" type="none"/>
          </a:ln>
        </p:spPr>
      </p:sp>
      <p:sp>
        <p:nvSpPr>
          <p:cNvPr id="808" name="Google Shape;808;p29"/>
          <p:cNvSpPr/>
          <p:nvPr>
            <p:ph idx="3" type="pic"/>
          </p:nvPr>
        </p:nvSpPr>
        <p:spPr>
          <a:xfrm>
            <a:off x="889675" y="722376"/>
            <a:ext cx="1152000" cy="1682400"/>
          </a:xfrm>
          <a:prstGeom prst="rect">
            <a:avLst/>
          </a:prstGeom>
          <a:noFill/>
          <a:ln cap="flat" cmpd="thickThin" w="28575">
            <a:solidFill>
              <a:schemeClr val="lt2"/>
            </a:solidFill>
            <a:prstDash val="solid"/>
            <a:miter lim="8000"/>
            <a:headEnd len="sm" w="sm" type="none"/>
            <a:tailEnd len="sm" w="sm" type="none"/>
          </a:ln>
        </p:spPr>
      </p:sp>
      <p:sp>
        <p:nvSpPr>
          <p:cNvPr id="809" name="Google Shape;809;p29"/>
          <p:cNvSpPr/>
          <p:nvPr>
            <p:ph idx="4" type="pic"/>
          </p:nvPr>
        </p:nvSpPr>
        <p:spPr>
          <a:xfrm>
            <a:off x="2222000" y="1220676"/>
            <a:ext cx="1184100" cy="1184100"/>
          </a:xfrm>
          <a:prstGeom prst="rect">
            <a:avLst/>
          </a:prstGeom>
          <a:noFill/>
          <a:ln cap="flat" cmpd="thickThin" w="28575">
            <a:solidFill>
              <a:schemeClr val="lt2"/>
            </a:solidFill>
            <a:prstDash val="solid"/>
            <a:miter lim="8000"/>
            <a:headEnd len="sm" w="sm" type="none"/>
            <a:tailEnd len="sm" w="sm" type="none"/>
          </a:ln>
        </p:spPr>
      </p:sp>
      <p:sp>
        <p:nvSpPr>
          <p:cNvPr id="810" name="Google Shape;810;p29"/>
          <p:cNvSpPr txBox="1"/>
          <p:nvPr/>
        </p:nvSpPr>
        <p:spPr>
          <a:xfrm>
            <a:off x="3632475" y="3506652"/>
            <a:ext cx="4572000" cy="548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300"/>
              </a:spcBef>
              <a:spcAft>
                <a:spcPts val="0"/>
              </a:spcAft>
              <a:buNone/>
            </a:pPr>
            <a:r>
              <a:rPr b="1" lang="en" sz="1000">
                <a:solidFill>
                  <a:schemeClr val="dk1"/>
                </a:solidFill>
                <a:latin typeface="Noto Sans"/>
                <a:ea typeface="Noto Sans"/>
                <a:cs typeface="Noto Sans"/>
                <a:sym typeface="Noto Sans"/>
              </a:rPr>
              <a:t>CREDITS:</a:t>
            </a:r>
            <a:r>
              <a:rPr lang="en" sz="1000">
                <a:solidFill>
                  <a:schemeClr val="dk1"/>
                </a:solidFill>
                <a:latin typeface="Noto Sans"/>
                <a:ea typeface="Noto Sans"/>
                <a:cs typeface="Noto Sans"/>
                <a:sym typeface="Noto Sans"/>
              </a:rPr>
              <a:t> This presentation template was created by </a:t>
            </a:r>
            <a:r>
              <a:rPr b="1" lang="en" sz="1000" u="sng">
                <a:solidFill>
                  <a:schemeClr val="dk1"/>
                </a:solidFill>
                <a:latin typeface="Noto Sans"/>
                <a:ea typeface="Noto Sans"/>
                <a:cs typeface="Noto Sans"/>
                <a:sym typeface="Noto Sans"/>
                <a:hlinkClick r:id="rId7">
                  <a:extLst>
                    <a:ext uri="{A12FA001-AC4F-418D-AE19-62706E023703}">
                      <ahyp:hlinkClr val="tx"/>
                    </a:ext>
                  </a:extLst>
                </a:hlinkClick>
              </a:rPr>
              <a:t>Slidesgo</a:t>
            </a:r>
            <a:r>
              <a:rPr lang="en" sz="1000">
                <a:solidFill>
                  <a:schemeClr val="dk1"/>
                </a:solidFill>
                <a:latin typeface="Noto Sans"/>
                <a:ea typeface="Noto Sans"/>
                <a:cs typeface="Noto Sans"/>
                <a:sym typeface="Noto Sans"/>
              </a:rPr>
              <a:t>, and includes icons by </a:t>
            </a:r>
            <a:r>
              <a:rPr b="1" lang="en" sz="1000" u="sng">
                <a:solidFill>
                  <a:schemeClr val="dk1"/>
                </a:solidFill>
                <a:latin typeface="Noto Sans"/>
                <a:ea typeface="Noto Sans"/>
                <a:cs typeface="Noto Sans"/>
                <a:sym typeface="Noto Sans"/>
                <a:hlinkClick r:id="rId8">
                  <a:extLst>
                    <a:ext uri="{A12FA001-AC4F-418D-AE19-62706E023703}">
                      <ahyp:hlinkClr val="tx"/>
                    </a:ext>
                  </a:extLst>
                </a:hlinkClick>
              </a:rPr>
              <a:t>Flaticon</a:t>
            </a:r>
            <a:r>
              <a:rPr lang="en" sz="1000">
                <a:solidFill>
                  <a:schemeClr val="dk1"/>
                </a:solidFill>
                <a:latin typeface="Noto Sans"/>
                <a:ea typeface="Noto Sans"/>
                <a:cs typeface="Noto Sans"/>
                <a:sym typeface="Noto Sans"/>
              </a:rPr>
              <a:t>, and infographics &amp; images by </a:t>
            </a:r>
            <a:r>
              <a:rPr b="1" lang="en" sz="1000" u="sng">
                <a:solidFill>
                  <a:schemeClr val="dk1"/>
                </a:solidFill>
                <a:latin typeface="Noto Sans"/>
                <a:ea typeface="Noto Sans"/>
                <a:cs typeface="Noto Sans"/>
                <a:sym typeface="Noto Sans"/>
                <a:hlinkClick r:id="rId9">
                  <a:extLst>
                    <a:ext uri="{A12FA001-AC4F-418D-AE19-62706E023703}">
                      <ahyp:hlinkClr val="tx"/>
                    </a:ext>
                  </a:extLst>
                </a:hlinkClick>
              </a:rPr>
              <a:t>Freepik</a:t>
            </a:r>
            <a:r>
              <a:rPr lang="en" sz="1000" u="sng">
                <a:solidFill>
                  <a:schemeClr val="dk1"/>
                </a:solidFill>
                <a:latin typeface="Noto Sans"/>
                <a:ea typeface="Noto Sans"/>
                <a:cs typeface="Noto Sans"/>
                <a:sym typeface="Noto Sans"/>
              </a:rPr>
              <a:t> </a:t>
            </a:r>
            <a:endParaRPr b="1" sz="1000" u="sng">
              <a:solidFill>
                <a:schemeClr val="dk1"/>
              </a:solidFill>
              <a:latin typeface="Noto Sans"/>
              <a:ea typeface="Noto Sans"/>
              <a:cs typeface="Noto Sans"/>
              <a:sym typeface="Noto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811" name="Shape 811"/>
        <p:cNvGrpSpPr/>
        <p:nvPr/>
      </p:nvGrpSpPr>
      <p:grpSpPr>
        <a:xfrm>
          <a:off x="0" y="0"/>
          <a:ext cx="0" cy="0"/>
          <a:chOff x="0" y="0"/>
          <a:chExt cx="0" cy="0"/>
        </a:xfrm>
      </p:grpSpPr>
      <p:sp>
        <p:nvSpPr>
          <p:cNvPr id="812" name="Google Shape;812;p30"/>
          <p:cNvSpPr/>
          <p:nvPr/>
        </p:nvSpPr>
        <p:spPr>
          <a:xfrm>
            <a:off x="-5025" y="-3750"/>
            <a:ext cx="9144000" cy="5143500"/>
          </a:xfrm>
          <a:prstGeom prst="rect">
            <a:avLst/>
          </a:prstGeom>
          <a:solidFill>
            <a:srgbClr val="735D1D">
              <a:alpha val="183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a:ea typeface="Noto Sans"/>
              <a:cs typeface="Noto Sans"/>
              <a:sym typeface="Noto Sans"/>
            </a:endParaRPr>
          </a:p>
        </p:txBody>
      </p:sp>
      <p:pic>
        <p:nvPicPr>
          <p:cNvPr id="813" name="Google Shape;813;p30"/>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814" name="Google Shape;814;p30"/>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815" name="Google Shape;815;p30"/>
          <p:cNvGrpSpPr/>
          <p:nvPr/>
        </p:nvGrpSpPr>
        <p:grpSpPr>
          <a:xfrm>
            <a:off x="91440" y="89888"/>
            <a:ext cx="8961704" cy="4965294"/>
            <a:chOff x="91440" y="89888"/>
            <a:chExt cx="8961704" cy="4965294"/>
          </a:xfrm>
        </p:grpSpPr>
        <p:cxnSp>
          <p:nvCxnSpPr>
            <p:cNvPr id="816" name="Google Shape;816;p30"/>
            <p:cNvCxnSpPr>
              <a:stCxn id="817" idx="2"/>
              <a:endCxn id="818" idx="1"/>
            </p:cNvCxnSpPr>
            <p:nvPr/>
          </p:nvCxnSpPr>
          <p:spPr>
            <a:xfrm flipH="1">
              <a:off x="384040" y="478815"/>
              <a:ext cx="300" cy="1179300"/>
            </a:xfrm>
            <a:prstGeom prst="straightConnector1">
              <a:avLst/>
            </a:prstGeom>
            <a:noFill/>
            <a:ln cap="flat" cmpd="thinThick" w="19050">
              <a:solidFill>
                <a:schemeClr val="lt2"/>
              </a:solidFill>
              <a:prstDash val="solid"/>
              <a:round/>
              <a:headEnd len="med" w="med" type="none"/>
              <a:tailEnd len="med" w="med" type="none"/>
            </a:ln>
          </p:spPr>
        </p:cxnSp>
        <p:cxnSp>
          <p:nvCxnSpPr>
            <p:cNvPr id="819" name="Google Shape;819;p30"/>
            <p:cNvCxnSpPr>
              <a:stCxn id="818" idx="3"/>
              <a:endCxn id="820" idx="2"/>
            </p:cNvCxnSpPr>
            <p:nvPr/>
          </p:nvCxnSpPr>
          <p:spPr>
            <a:xfrm>
              <a:off x="383938" y="3486928"/>
              <a:ext cx="300" cy="1176600"/>
            </a:xfrm>
            <a:prstGeom prst="straightConnector1">
              <a:avLst/>
            </a:prstGeom>
            <a:noFill/>
            <a:ln cap="flat" cmpd="thinThick" w="19050">
              <a:solidFill>
                <a:schemeClr val="lt2"/>
              </a:solidFill>
              <a:prstDash val="solid"/>
              <a:round/>
              <a:headEnd len="med" w="med" type="none"/>
              <a:tailEnd len="med" w="med" type="none"/>
            </a:ln>
          </p:spPr>
        </p:cxnSp>
        <p:cxnSp>
          <p:nvCxnSpPr>
            <p:cNvPr id="821" name="Google Shape;821;p30"/>
            <p:cNvCxnSpPr>
              <a:stCxn id="820" idx="3"/>
              <a:endCxn id="822" idx="1"/>
            </p:cNvCxnSpPr>
            <p:nvPr/>
          </p:nvCxnSpPr>
          <p:spPr>
            <a:xfrm>
              <a:off x="677240" y="4857127"/>
              <a:ext cx="1783800" cy="0"/>
            </a:xfrm>
            <a:prstGeom prst="straightConnector1">
              <a:avLst/>
            </a:prstGeom>
            <a:noFill/>
            <a:ln cap="flat" cmpd="thinThick" w="19050">
              <a:solidFill>
                <a:schemeClr val="lt2"/>
              </a:solidFill>
              <a:prstDash val="solid"/>
              <a:round/>
              <a:headEnd len="med" w="med" type="none"/>
              <a:tailEnd len="med" w="med" type="none"/>
            </a:ln>
          </p:spPr>
        </p:cxnSp>
        <p:cxnSp>
          <p:nvCxnSpPr>
            <p:cNvPr id="823" name="Google Shape;823;p30"/>
            <p:cNvCxnSpPr>
              <a:stCxn id="824" idx="1"/>
              <a:endCxn id="825" idx="3"/>
            </p:cNvCxnSpPr>
            <p:nvPr/>
          </p:nvCxnSpPr>
          <p:spPr>
            <a:xfrm>
              <a:off x="6682984" y="4857132"/>
              <a:ext cx="1784400" cy="0"/>
            </a:xfrm>
            <a:prstGeom prst="straightConnector1">
              <a:avLst/>
            </a:prstGeom>
            <a:noFill/>
            <a:ln cap="flat" cmpd="thinThick" w="19050">
              <a:solidFill>
                <a:schemeClr val="lt2"/>
              </a:solidFill>
              <a:prstDash val="solid"/>
              <a:round/>
              <a:headEnd len="med" w="med" type="none"/>
              <a:tailEnd len="med" w="med" type="none"/>
            </a:ln>
          </p:spPr>
        </p:cxnSp>
        <p:cxnSp>
          <p:nvCxnSpPr>
            <p:cNvPr id="826" name="Google Shape;826;p30"/>
            <p:cNvCxnSpPr>
              <a:stCxn id="817" idx="3"/>
              <a:endCxn id="827" idx="1"/>
            </p:cNvCxnSpPr>
            <p:nvPr/>
          </p:nvCxnSpPr>
          <p:spPr>
            <a:xfrm>
              <a:off x="677240" y="285127"/>
              <a:ext cx="1783800" cy="6900"/>
            </a:xfrm>
            <a:prstGeom prst="straightConnector1">
              <a:avLst/>
            </a:prstGeom>
            <a:noFill/>
            <a:ln cap="flat" cmpd="thickThin" w="19050">
              <a:solidFill>
                <a:schemeClr val="lt2"/>
              </a:solidFill>
              <a:prstDash val="solid"/>
              <a:round/>
              <a:headEnd len="med" w="med" type="none"/>
              <a:tailEnd len="med" w="med" type="none"/>
            </a:ln>
          </p:spPr>
        </p:cxnSp>
        <p:cxnSp>
          <p:nvCxnSpPr>
            <p:cNvPr id="828" name="Google Shape;828;p30"/>
            <p:cNvCxnSpPr>
              <a:stCxn id="829" idx="1"/>
              <a:endCxn id="830" idx="3"/>
            </p:cNvCxnSpPr>
            <p:nvPr/>
          </p:nvCxnSpPr>
          <p:spPr>
            <a:xfrm flipH="1" rot="10800000">
              <a:off x="6682984" y="285207"/>
              <a:ext cx="1784400" cy="6900"/>
            </a:xfrm>
            <a:prstGeom prst="straightConnector1">
              <a:avLst/>
            </a:prstGeom>
            <a:noFill/>
            <a:ln cap="flat" cmpd="thickThin" w="19050">
              <a:solidFill>
                <a:schemeClr val="lt2"/>
              </a:solidFill>
              <a:prstDash val="solid"/>
              <a:round/>
              <a:headEnd len="med" w="med" type="none"/>
              <a:tailEnd len="med" w="med" type="none"/>
            </a:ln>
          </p:spPr>
        </p:cxnSp>
        <p:cxnSp>
          <p:nvCxnSpPr>
            <p:cNvPr id="831" name="Google Shape;831;p30"/>
            <p:cNvCxnSpPr>
              <a:stCxn id="830" idx="2"/>
              <a:endCxn id="832" idx="1"/>
            </p:cNvCxnSpPr>
            <p:nvPr/>
          </p:nvCxnSpPr>
          <p:spPr>
            <a:xfrm flipH="1">
              <a:off x="8759944" y="478815"/>
              <a:ext cx="300" cy="1177800"/>
            </a:xfrm>
            <a:prstGeom prst="straightConnector1">
              <a:avLst/>
            </a:prstGeom>
            <a:noFill/>
            <a:ln cap="flat" cmpd="thickThin" w="19050">
              <a:solidFill>
                <a:schemeClr val="lt2"/>
              </a:solidFill>
              <a:prstDash val="solid"/>
              <a:round/>
              <a:headEnd len="med" w="med" type="none"/>
              <a:tailEnd len="med" w="med" type="none"/>
            </a:ln>
          </p:spPr>
        </p:cxnSp>
        <p:cxnSp>
          <p:nvCxnSpPr>
            <p:cNvPr id="833" name="Google Shape;833;p30"/>
            <p:cNvCxnSpPr>
              <a:stCxn id="832" idx="3"/>
              <a:endCxn id="825" idx="2"/>
            </p:cNvCxnSpPr>
            <p:nvPr/>
          </p:nvCxnSpPr>
          <p:spPr>
            <a:xfrm>
              <a:off x="8760063" y="3485366"/>
              <a:ext cx="300" cy="1178100"/>
            </a:xfrm>
            <a:prstGeom prst="straightConnector1">
              <a:avLst/>
            </a:prstGeom>
            <a:noFill/>
            <a:ln cap="flat" cmpd="thickThin" w="19050">
              <a:solidFill>
                <a:schemeClr val="lt2"/>
              </a:solidFill>
              <a:prstDash val="solid"/>
              <a:round/>
              <a:headEnd len="med" w="med" type="none"/>
              <a:tailEnd len="med" w="med" type="none"/>
            </a:ln>
          </p:spPr>
        </p:cxnSp>
        <p:grpSp>
          <p:nvGrpSpPr>
            <p:cNvPr id="834" name="Google Shape;834;p30"/>
            <p:cNvGrpSpPr/>
            <p:nvPr/>
          </p:nvGrpSpPr>
          <p:grpSpPr>
            <a:xfrm>
              <a:off x="91440" y="89888"/>
              <a:ext cx="8961704" cy="4965294"/>
              <a:chOff x="91440" y="89888"/>
              <a:chExt cx="8961704" cy="4965294"/>
            </a:xfrm>
          </p:grpSpPr>
          <p:grpSp>
            <p:nvGrpSpPr>
              <p:cNvPr id="835" name="Google Shape;835;p30"/>
              <p:cNvGrpSpPr/>
              <p:nvPr/>
            </p:nvGrpSpPr>
            <p:grpSpPr>
              <a:xfrm>
                <a:off x="91440" y="91440"/>
                <a:ext cx="8961704" cy="4963742"/>
                <a:chOff x="91440" y="91440"/>
                <a:chExt cx="8961704" cy="4963742"/>
              </a:xfrm>
            </p:grpSpPr>
            <p:pic>
              <p:nvPicPr>
                <p:cNvPr id="820" name="Google Shape;820;p30"/>
                <p:cNvPicPr preferRelativeResize="0"/>
                <p:nvPr/>
              </p:nvPicPr>
              <p:blipFill>
                <a:blip r:embed="rId3">
                  <a:alphaModFix/>
                </a:blip>
                <a:stretch>
                  <a:fillRect/>
                </a:stretch>
              </p:blipFill>
              <p:spPr>
                <a:xfrm flipH="1" rot="10800000">
                  <a:off x="91440" y="4663440"/>
                  <a:ext cx="585800" cy="387375"/>
                </a:xfrm>
                <a:prstGeom prst="rect">
                  <a:avLst/>
                </a:prstGeom>
                <a:noFill/>
                <a:ln>
                  <a:noFill/>
                </a:ln>
              </p:spPr>
            </p:pic>
            <p:pic>
              <p:nvPicPr>
                <p:cNvPr id="825" name="Google Shape;825;p30"/>
                <p:cNvPicPr preferRelativeResize="0"/>
                <p:nvPr/>
              </p:nvPicPr>
              <p:blipFill>
                <a:blip r:embed="rId3">
                  <a:alphaModFix/>
                </a:blip>
                <a:stretch>
                  <a:fillRect/>
                </a:stretch>
              </p:blipFill>
              <p:spPr>
                <a:xfrm rot="10800000">
                  <a:off x="8467344" y="4663440"/>
                  <a:ext cx="585800" cy="387375"/>
                </a:xfrm>
                <a:prstGeom prst="rect">
                  <a:avLst/>
                </a:prstGeom>
                <a:noFill/>
                <a:ln>
                  <a:noFill/>
                </a:ln>
              </p:spPr>
            </p:pic>
            <p:pic>
              <p:nvPicPr>
                <p:cNvPr id="817" name="Google Shape;817;p30"/>
                <p:cNvPicPr preferRelativeResize="0"/>
                <p:nvPr/>
              </p:nvPicPr>
              <p:blipFill>
                <a:blip r:embed="rId3">
                  <a:alphaModFix/>
                </a:blip>
                <a:stretch>
                  <a:fillRect/>
                </a:stretch>
              </p:blipFill>
              <p:spPr>
                <a:xfrm>
                  <a:off x="91440" y="91440"/>
                  <a:ext cx="585800" cy="387375"/>
                </a:xfrm>
                <a:prstGeom prst="rect">
                  <a:avLst/>
                </a:prstGeom>
                <a:noFill/>
                <a:ln>
                  <a:noFill/>
                </a:ln>
              </p:spPr>
            </p:pic>
            <p:pic>
              <p:nvPicPr>
                <p:cNvPr id="830" name="Google Shape;830;p30"/>
                <p:cNvPicPr preferRelativeResize="0"/>
                <p:nvPr/>
              </p:nvPicPr>
              <p:blipFill>
                <a:blip r:embed="rId3">
                  <a:alphaModFix/>
                </a:blip>
                <a:stretch>
                  <a:fillRect/>
                </a:stretch>
              </p:blipFill>
              <p:spPr>
                <a:xfrm flipH="1">
                  <a:off x="8467344" y="91440"/>
                  <a:ext cx="585800" cy="387375"/>
                </a:xfrm>
                <a:prstGeom prst="rect">
                  <a:avLst/>
                </a:prstGeom>
                <a:noFill/>
                <a:ln>
                  <a:noFill/>
                </a:ln>
              </p:spPr>
            </p:pic>
            <p:grpSp>
              <p:nvGrpSpPr>
                <p:cNvPr id="836" name="Google Shape;836;p30"/>
                <p:cNvGrpSpPr/>
                <p:nvPr/>
              </p:nvGrpSpPr>
              <p:grpSpPr>
                <a:xfrm>
                  <a:off x="2461016" y="94057"/>
                  <a:ext cx="4221968" cy="396100"/>
                  <a:chOff x="2461016" y="94057"/>
                  <a:chExt cx="4221968" cy="396100"/>
                </a:xfrm>
              </p:grpSpPr>
              <p:pic>
                <p:nvPicPr>
                  <p:cNvPr id="827" name="Google Shape;827;p30"/>
                  <p:cNvPicPr preferRelativeResize="0"/>
                  <p:nvPr/>
                </p:nvPicPr>
                <p:blipFill>
                  <a:blip r:embed="rId4">
                    <a:alphaModFix/>
                  </a:blip>
                  <a:stretch>
                    <a:fillRect/>
                  </a:stretch>
                </p:blipFill>
                <p:spPr>
                  <a:xfrm>
                    <a:off x="2461016" y="94057"/>
                    <a:ext cx="985491" cy="396100"/>
                  </a:xfrm>
                  <a:prstGeom prst="rect">
                    <a:avLst/>
                  </a:prstGeom>
                  <a:noFill/>
                  <a:ln>
                    <a:noFill/>
                  </a:ln>
                </p:spPr>
              </p:pic>
              <p:pic>
                <p:nvPicPr>
                  <p:cNvPr id="829" name="Google Shape;829;p30"/>
                  <p:cNvPicPr preferRelativeResize="0"/>
                  <p:nvPr/>
                </p:nvPicPr>
                <p:blipFill>
                  <a:blip r:embed="rId4">
                    <a:alphaModFix/>
                  </a:blip>
                  <a:stretch>
                    <a:fillRect/>
                  </a:stretch>
                </p:blipFill>
                <p:spPr>
                  <a:xfrm flipH="1">
                    <a:off x="5697493" y="94057"/>
                    <a:ext cx="985491" cy="396100"/>
                  </a:xfrm>
                  <a:prstGeom prst="rect">
                    <a:avLst/>
                  </a:prstGeom>
                  <a:noFill/>
                  <a:ln>
                    <a:noFill/>
                  </a:ln>
                </p:spPr>
              </p:pic>
            </p:grpSp>
            <p:grpSp>
              <p:nvGrpSpPr>
                <p:cNvPr id="837" name="Google Shape;837;p30"/>
                <p:cNvGrpSpPr/>
                <p:nvPr/>
              </p:nvGrpSpPr>
              <p:grpSpPr>
                <a:xfrm>
                  <a:off x="2461016" y="4659082"/>
                  <a:ext cx="4221968" cy="396100"/>
                  <a:chOff x="2461016" y="4659082"/>
                  <a:chExt cx="4221968" cy="396100"/>
                </a:xfrm>
              </p:grpSpPr>
              <p:pic>
                <p:nvPicPr>
                  <p:cNvPr id="824" name="Google Shape;824;p30"/>
                  <p:cNvPicPr preferRelativeResize="0"/>
                  <p:nvPr/>
                </p:nvPicPr>
                <p:blipFill>
                  <a:blip r:embed="rId4">
                    <a:alphaModFix/>
                  </a:blip>
                  <a:stretch>
                    <a:fillRect/>
                  </a:stretch>
                </p:blipFill>
                <p:spPr>
                  <a:xfrm rot="10800000">
                    <a:off x="5697493" y="4659082"/>
                    <a:ext cx="985491" cy="396100"/>
                  </a:xfrm>
                  <a:prstGeom prst="rect">
                    <a:avLst/>
                  </a:prstGeom>
                  <a:noFill/>
                  <a:ln>
                    <a:noFill/>
                  </a:ln>
                </p:spPr>
              </p:pic>
              <p:pic>
                <p:nvPicPr>
                  <p:cNvPr id="822" name="Google Shape;822;p30"/>
                  <p:cNvPicPr preferRelativeResize="0"/>
                  <p:nvPr/>
                </p:nvPicPr>
                <p:blipFill>
                  <a:blip r:embed="rId4">
                    <a:alphaModFix/>
                  </a:blip>
                  <a:stretch>
                    <a:fillRect/>
                  </a:stretch>
                </p:blipFill>
                <p:spPr>
                  <a:xfrm flipH="1" rot="10800000">
                    <a:off x="2461016" y="4659082"/>
                    <a:ext cx="985491" cy="396100"/>
                  </a:xfrm>
                  <a:prstGeom prst="rect">
                    <a:avLst/>
                  </a:prstGeom>
                  <a:noFill/>
                  <a:ln>
                    <a:noFill/>
                  </a:ln>
                </p:spPr>
              </p:pic>
            </p:grpSp>
          </p:grpSp>
          <p:pic>
            <p:nvPicPr>
              <p:cNvPr id="838" name="Google Shape;838;p30"/>
              <p:cNvPicPr preferRelativeResize="0"/>
              <p:nvPr/>
            </p:nvPicPr>
            <p:blipFill>
              <a:blip r:embed="rId5">
                <a:alphaModFix/>
              </a:blip>
              <a:stretch>
                <a:fillRect/>
              </a:stretch>
            </p:blipFill>
            <p:spPr>
              <a:xfrm>
                <a:off x="3486000" y="89888"/>
                <a:ext cx="2172000" cy="408150"/>
              </a:xfrm>
              <a:prstGeom prst="rect">
                <a:avLst/>
              </a:prstGeom>
              <a:noFill/>
              <a:ln>
                <a:noFill/>
              </a:ln>
            </p:spPr>
          </p:pic>
          <p:pic>
            <p:nvPicPr>
              <p:cNvPr id="839" name="Google Shape;839;p30"/>
              <p:cNvPicPr preferRelativeResize="0"/>
              <p:nvPr/>
            </p:nvPicPr>
            <p:blipFill>
              <a:blip r:embed="rId5">
                <a:alphaModFix/>
              </a:blip>
              <a:stretch>
                <a:fillRect/>
              </a:stretch>
            </p:blipFill>
            <p:spPr>
              <a:xfrm>
                <a:off x="3486000" y="4645463"/>
                <a:ext cx="2172000" cy="408150"/>
              </a:xfrm>
              <a:prstGeom prst="rect">
                <a:avLst/>
              </a:prstGeom>
              <a:noFill/>
              <a:ln>
                <a:noFill/>
              </a:ln>
            </p:spPr>
          </p:pic>
          <p:pic>
            <p:nvPicPr>
              <p:cNvPr id="832" name="Google Shape;832;p30"/>
              <p:cNvPicPr preferRelativeResize="0"/>
              <p:nvPr/>
            </p:nvPicPr>
            <p:blipFill>
              <a:blip r:embed="rId6">
                <a:alphaModFix/>
              </a:blip>
              <a:stretch>
                <a:fillRect/>
              </a:stretch>
            </p:blipFill>
            <p:spPr>
              <a:xfrm rot="5400000">
                <a:off x="7845665" y="2372914"/>
                <a:ext cx="1828794" cy="396109"/>
              </a:xfrm>
              <a:prstGeom prst="rect">
                <a:avLst/>
              </a:prstGeom>
              <a:noFill/>
              <a:ln>
                <a:noFill/>
              </a:ln>
            </p:spPr>
          </p:pic>
          <p:pic>
            <p:nvPicPr>
              <p:cNvPr id="818" name="Google Shape;818;p30"/>
              <p:cNvPicPr preferRelativeResize="0"/>
              <p:nvPr/>
            </p:nvPicPr>
            <p:blipFill>
              <a:blip r:embed="rId6">
                <a:alphaModFix/>
              </a:blip>
              <a:stretch>
                <a:fillRect/>
              </a:stretch>
            </p:blipFill>
            <p:spPr>
              <a:xfrm rot="5400000">
                <a:off x="-530460" y="2374477"/>
                <a:ext cx="1828794" cy="396109"/>
              </a:xfrm>
              <a:prstGeom prst="rect">
                <a:avLst/>
              </a:prstGeom>
              <a:noFill/>
              <a:ln>
                <a:noFill/>
              </a:ln>
            </p:spPr>
          </p:pic>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9" name="Shape 69"/>
        <p:cNvGrpSpPr/>
        <p:nvPr/>
      </p:nvGrpSpPr>
      <p:grpSpPr>
        <a:xfrm>
          <a:off x="0" y="0"/>
          <a:ext cx="0" cy="0"/>
          <a:chOff x="0" y="0"/>
          <a:chExt cx="0" cy="0"/>
        </a:xfrm>
      </p:grpSpPr>
      <p:pic>
        <p:nvPicPr>
          <p:cNvPr id="70" name="Google Shape;70;p4"/>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71" name="Google Shape;71;p4"/>
          <p:cNvGrpSpPr/>
          <p:nvPr/>
        </p:nvGrpSpPr>
        <p:grpSpPr>
          <a:xfrm>
            <a:off x="91440" y="91440"/>
            <a:ext cx="8961704" cy="4963742"/>
            <a:chOff x="91440" y="91440"/>
            <a:chExt cx="8961704" cy="4963742"/>
          </a:xfrm>
        </p:grpSpPr>
        <p:grpSp>
          <p:nvGrpSpPr>
            <p:cNvPr id="72" name="Google Shape;72;p4"/>
            <p:cNvGrpSpPr/>
            <p:nvPr/>
          </p:nvGrpSpPr>
          <p:grpSpPr>
            <a:xfrm>
              <a:off x="384206" y="285127"/>
              <a:ext cx="8376159" cy="4572004"/>
              <a:chOff x="384206" y="285127"/>
              <a:chExt cx="8376159" cy="4572004"/>
            </a:xfrm>
          </p:grpSpPr>
          <p:cxnSp>
            <p:nvCxnSpPr>
              <p:cNvPr id="73" name="Google Shape;73;p4"/>
              <p:cNvCxnSpPr>
                <a:stCxn id="74" idx="2"/>
                <a:endCxn id="75" idx="3"/>
              </p:cNvCxnSpPr>
              <p:nvPr/>
            </p:nvCxnSpPr>
            <p:spPr>
              <a:xfrm>
                <a:off x="384340" y="478815"/>
                <a:ext cx="0" cy="1163400"/>
              </a:xfrm>
              <a:prstGeom prst="straightConnector1">
                <a:avLst/>
              </a:prstGeom>
              <a:noFill/>
              <a:ln cap="flat" cmpd="thinThick" w="19050">
                <a:solidFill>
                  <a:schemeClr val="lt2"/>
                </a:solidFill>
                <a:prstDash val="solid"/>
                <a:round/>
                <a:headEnd len="med" w="med" type="none"/>
                <a:tailEnd len="med" w="med" type="none"/>
              </a:ln>
            </p:spPr>
          </p:cxnSp>
          <p:cxnSp>
            <p:nvCxnSpPr>
              <p:cNvPr id="76" name="Google Shape;76;p4"/>
              <p:cNvCxnSpPr>
                <a:stCxn id="75" idx="1"/>
                <a:endCxn id="77" idx="2"/>
              </p:cNvCxnSpPr>
              <p:nvPr/>
            </p:nvCxnSpPr>
            <p:spPr>
              <a:xfrm>
                <a:off x="384206" y="3501371"/>
                <a:ext cx="0" cy="1162200"/>
              </a:xfrm>
              <a:prstGeom prst="straightConnector1">
                <a:avLst/>
              </a:prstGeom>
              <a:noFill/>
              <a:ln cap="flat" cmpd="thinThick" w="19050">
                <a:solidFill>
                  <a:schemeClr val="lt2"/>
                </a:solidFill>
                <a:prstDash val="solid"/>
                <a:round/>
                <a:headEnd len="med" w="med" type="none"/>
                <a:tailEnd len="med" w="med" type="none"/>
              </a:ln>
            </p:spPr>
          </p:cxnSp>
          <p:cxnSp>
            <p:nvCxnSpPr>
              <p:cNvPr id="78" name="Google Shape;78;p4"/>
              <p:cNvCxnSpPr>
                <a:stCxn id="77" idx="3"/>
                <a:endCxn id="79" idx="1"/>
              </p:cNvCxnSpPr>
              <p:nvPr/>
            </p:nvCxnSpPr>
            <p:spPr>
              <a:xfrm>
                <a:off x="677240" y="4857127"/>
                <a:ext cx="1783800" cy="0"/>
              </a:xfrm>
              <a:prstGeom prst="straightConnector1">
                <a:avLst/>
              </a:prstGeom>
              <a:noFill/>
              <a:ln cap="flat" cmpd="thinThick" w="19050">
                <a:solidFill>
                  <a:schemeClr val="lt2"/>
                </a:solidFill>
                <a:prstDash val="solid"/>
                <a:round/>
                <a:headEnd len="med" w="med" type="none"/>
                <a:tailEnd len="med" w="med" type="none"/>
              </a:ln>
            </p:spPr>
          </p:cxnSp>
          <p:cxnSp>
            <p:nvCxnSpPr>
              <p:cNvPr id="80" name="Google Shape;80;p4"/>
              <p:cNvCxnSpPr>
                <a:stCxn id="81" idx="1"/>
                <a:endCxn id="82" idx="3"/>
              </p:cNvCxnSpPr>
              <p:nvPr/>
            </p:nvCxnSpPr>
            <p:spPr>
              <a:xfrm>
                <a:off x="6682984" y="4857132"/>
                <a:ext cx="1784400" cy="0"/>
              </a:xfrm>
              <a:prstGeom prst="straightConnector1">
                <a:avLst/>
              </a:prstGeom>
              <a:noFill/>
              <a:ln cap="flat" cmpd="thinThick" w="19050">
                <a:solidFill>
                  <a:schemeClr val="lt2"/>
                </a:solidFill>
                <a:prstDash val="solid"/>
                <a:round/>
                <a:headEnd len="med" w="med" type="none"/>
                <a:tailEnd len="med" w="med" type="none"/>
              </a:ln>
            </p:spPr>
          </p:cxnSp>
          <p:cxnSp>
            <p:nvCxnSpPr>
              <p:cNvPr id="83" name="Google Shape;83;p4"/>
              <p:cNvCxnSpPr>
                <a:stCxn id="74" idx="3"/>
                <a:endCxn id="84" idx="1"/>
              </p:cNvCxnSpPr>
              <p:nvPr/>
            </p:nvCxnSpPr>
            <p:spPr>
              <a:xfrm>
                <a:off x="677240" y="285127"/>
                <a:ext cx="1783800" cy="6900"/>
              </a:xfrm>
              <a:prstGeom prst="straightConnector1">
                <a:avLst/>
              </a:prstGeom>
              <a:noFill/>
              <a:ln cap="flat" cmpd="thickThin" w="19050">
                <a:solidFill>
                  <a:schemeClr val="lt2"/>
                </a:solidFill>
                <a:prstDash val="solid"/>
                <a:round/>
                <a:headEnd len="med" w="med" type="none"/>
                <a:tailEnd len="med" w="med" type="none"/>
              </a:ln>
            </p:spPr>
          </p:cxnSp>
          <p:cxnSp>
            <p:nvCxnSpPr>
              <p:cNvPr id="85" name="Google Shape;85;p4"/>
              <p:cNvCxnSpPr>
                <a:stCxn id="86" idx="1"/>
                <a:endCxn id="87" idx="3"/>
              </p:cNvCxnSpPr>
              <p:nvPr/>
            </p:nvCxnSpPr>
            <p:spPr>
              <a:xfrm flipH="1" rot="10800000">
                <a:off x="6682984" y="285207"/>
                <a:ext cx="1784400" cy="6900"/>
              </a:xfrm>
              <a:prstGeom prst="straightConnector1">
                <a:avLst/>
              </a:prstGeom>
              <a:noFill/>
              <a:ln cap="flat" cmpd="thickThin" w="19050">
                <a:solidFill>
                  <a:schemeClr val="lt2"/>
                </a:solidFill>
                <a:prstDash val="solid"/>
                <a:round/>
                <a:headEnd len="med" w="med" type="none"/>
                <a:tailEnd len="med" w="med" type="none"/>
              </a:ln>
            </p:spPr>
          </p:cxnSp>
          <p:cxnSp>
            <p:nvCxnSpPr>
              <p:cNvPr id="88" name="Google Shape;88;p4"/>
              <p:cNvCxnSpPr>
                <a:stCxn id="87" idx="2"/>
                <a:endCxn id="89" idx="3"/>
              </p:cNvCxnSpPr>
              <p:nvPr/>
            </p:nvCxnSpPr>
            <p:spPr>
              <a:xfrm flipH="1">
                <a:off x="8759644" y="478815"/>
                <a:ext cx="600" cy="1163400"/>
              </a:xfrm>
              <a:prstGeom prst="straightConnector1">
                <a:avLst/>
              </a:prstGeom>
              <a:noFill/>
              <a:ln cap="flat" cmpd="thickThin" w="19050">
                <a:solidFill>
                  <a:schemeClr val="lt2"/>
                </a:solidFill>
                <a:prstDash val="solid"/>
                <a:round/>
                <a:headEnd len="med" w="med" type="none"/>
                <a:tailEnd len="med" w="med" type="none"/>
              </a:ln>
            </p:spPr>
          </p:cxnSp>
          <p:cxnSp>
            <p:nvCxnSpPr>
              <p:cNvPr id="90" name="Google Shape;90;p4"/>
              <p:cNvCxnSpPr>
                <a:stCxn id="89" idx="1"/>
                <a:endCxn id="82" idx="2"/>
              </p:cNvCxnSpPr>
              <p:nvPr/>
            </p:nvCxnSpPr>
            <p:spPr>
              <a:xfrm>
                <a:off x="8759765" y="3501371"/>
                <a:ext cx="600" cy="1162200"/>
              </a:xfrm>
              <a:prstGeom prst="straightConnector1">
                <a:avLst/>
              </a:prstGeom>
              <a:noFill/>
              <a:ln cap="flat" cmpd="thickThin" w="19050">
                <a:solidFill>
                  <a:schemeClr val="lt2"/>
                </a:solidFill>
                <a:prstDash val="solid"/>
                <a:round/>
                <a:headEnd len="med" w="med" type="none"/>
                <a:tailEnd len="med" w="med" type="none"/>
              </a:ln>
            </p:spPr>
          </p:cxnSp>
        </p:grpSp>
        <p:grpSp>
          <p:nvGrpSpPr>
            <p:cNvPr id="91" name="Google Shape;91;p4"/>
            <p:cNvGrpSpPr/>
            <p:nvPr/>
          </p:nvGrpSpPr>
          <p:grpSpPr>
            <a:xfrm>
              <a:off x="91440" y="91440"/>
              <a:ext cx="8961704" cy="4963742"/>
              <a:chOff x="91440" y="91440"/>
              <a:chExt cx="8961704" cy="4963742"/>
            </a:xfrm>
          </p:grpSpPr>
          <p:pic>
            <p:nvPicPr>
              <p:cNvPr id="75" name="Google Shape;75;p4"/>
              <p:cNvPicPr preferRelativeResize="0"/>
              <p:nvPr/>
            </p:nvPicPr>
            <p:blipFill>
              <a:blip r:embed="rId3">
                <a:alphaModFix/>
              </a:blip>
              <a:stretch>
                <a:fillRect/>
              </a:stretch>
            </p:blipFill>
            <p:spPr>
              <a:xfrm rot="-5400000">
                <a:off x="-545415" y="2337213"/>
                <a:ext cx="1859242" cy="469075"/>
              </a:xfrm>
              <a:prstGeom prst="rect">
                <a:avLst/>
              </a:prstGeom>
              <a:noFill/>
              <a:ln>
                <a:noFill/>
              </a:ln>
            </p:spPr>
          </p:pic>
          <p:pic>
            <p:nvPicPr>
              <p:cNvPr id="77" name="Google Shape;77;p4"/>
              <p:cNvPicPr preferRelativeResize="0"/>
              <p:nvPr/>
            </p:nvPicPr>
            <p:blipFill>
              <a:blip r:embed="rId4">
                <a:alphaModFix/>
              </a:blip>
              <a:stretch>
                <a:fillRect/>
              </a:stretch>
            </p:blipFill>
            <p:spPr>
              <a:xfrm flipH="1" rot="10800000">
                <a:off x="91440" y="4663440"/>
                <a:ext cx="585800" cy="387375"/>
              </a:xfrm>
              <a:prstGeom prst="rect">
                <a:avLst/>
              </a:prstGeom>
              <a:noFill/>
              <a:ln>
                <a:noFill/>
              </a:ln>
            </p:spPr>
          </p:pic>
          <p:pic>
            <p:nvPicPr>
              <p:cNvPr id="82" name="Google Shape;82;p4"/>
              <p:cNvPicPr preferRelativeResize="0"/>
              <p:nvPr/>
            </p:nvPicPr>
            <p:blipFill>
              <a:blip r:embed="rId4">
                <a:alphaModFix/>
              </a:blip>
              <a:stretch>
                <a:fillRect/>
              </a:stretch>
            </p:blipFill>
            <p:spPr>
              <a:xfrm rot="10800000">
                <a:off x="8467344" y="4663440"/>
                <a:ext cx="585800" cy="387375"/>
              </a:xfrm>
              <a:prstGeom prst="rect">
                <a:avLst/>
              </a:prstGeom>
              <a:noFill/>
              <a:ln>
                <a:noFill/>
              </a:ln>
            </p:spPr>
          </p:pic>
          <p:pic>
            <p:nvPicPr>
              <p:cNvPr id="74" name="Google Shape;74;p4"/>
              <p:cNvPicPr preferRelativeResize="0"/>
              <p:nvPr/>
            </p:nvPicPr>
            <p:blipFill>
              <a:blip r:embed="rId4">
                <a:alphaModFix/>
              </a:blip>
              <a:stretch>
                <a:fillRect/>
              </a:stretch>
            </p:blipFill>
            <p:spPr>
              <a:xfrm>
                <a:off x="91440" y="91440"/>
                <a:ext cx="585800" cy="387375"/>
              </a:xfrm>
              <a:prstGeom prst="rect">
                <a:avLst/>
              </a:prstGeom>
              <a:noFill/>
              <a:ln>
                <a:noFill/>
              </a:ln>
            </p:spPr>
          </p:pic>
          <p:pic>
            <p:nvPicPr>
              <p:cNvPr id="87" name="Google Shape;87;p4"/>
              <p:cNvPicPr preferRelativeResize="0"/>
              <p:nvPr/>
            </p:nvPicPr>
            <p:blipFill>
              <a:blip r:embed="rId4">
                <a:alphaModFix/>
              </a:blip>
              <a:stretch>
                <a:fillRect/>
              </a:stretch>
            </p:blipFill>
            <p:spPr>
              <a:xfrm flipH="1">
                <a:off x="8467344" y="91440"/>
                <a:ext cx="585800" cy="387375"/>
              </a:xfrm>
              <a:prstGeom prst="rect">
                <a:avLst/>
              </a:prstGeom>
              <a:noFill/>
              <a:ln>
                <a:noFill/>
              </a:ln>
            </p:spPr>
          </p:pic>
          <p:pic>
            <p:nvPicPr>
              <p:cNvPr id="89" name="Google Shape;89;p4"/>
              <p:cNvPicPr preferRelativeResize="0"/>
              <p:nvPr/>
            </p:nvPicPr>
            <p:blipFill>
              <a:blip r:embed="rId3">
                <a:alphaModFix/>
              </a:blip>
              <a:stretch>
                <a:fillRect/>
              </a:stretch>
            </p:blipFill>
            <p:spPr>
              <a:xfrm flipH="1" rot="5400000">
                <a:off x="7830144" y="2337213"/>
                <a:ext cx="1859242" cy="469075"/>
              </a:xfrm>
              <a:prstGeom prst="rect">
                <a:avLst/>
              </a:prstGeom>
              <a:noFill/>
              <a:ln>
                <a:noFill/>
              </a:ln>
            </p:spPr>
          </p:pic>
          <p:grpSp>
            <p:nvGrpSpPr>
              <p:cNvPr id="92" name="Google Shape;92;p4"/>
              <p:cNvGrpSpPr/>
              <p:nvPr/>
            </p:nvGrpSpPr>
            <p:grpSpPr>
              <a:xfrm>
                <a:off x="2461016" y="94057"/>
                <a:ext cx="4221968" cy="396100"/>
                <a:chOff x="2461016" y="94057"/>
                <a:chExt cx="4221968" cy="396100"/>
              </a:xfrm>
            </p:grpSpPr>
            <p:pic>
              <p:nvPicPr>
                <p:cNvPr id="84" name="Google Shape;84;p4"/>
                <p:cNvPicPr preferRelativeResize="0"/>
                <p:nvPr/>
              </p:nvPicPr>
              <p:blipFill>
                <a:blip r:embed="rId5">
                  <a:alphaModFix/>
                </a:blip>
                <a:stretch>
                  <a:fillRect/>
                </a:stretch>
              </p:blipFill>
              <p:spPr>
                <a:xfrm>
                  <a:off x="2461016" y="94057"/>
                  <a:ext cx="985491" cy="396100"/>
                </a:xfrm>
                <a:prstGeom prst="rect">
                  <a:avLst/>
                </a:prstGeom>
                <a:noFill/>
                <a:ln>
                  <a:noFill/>
                </a:ln>
              </p:spPr>
            </p:pic>
            <p:pic>
              <p:nvPicPr>
                <p:cNvPr id="86" name="Google Shape;86;p4"/>
                <p:cNvPicPr preferRelativeResize="0"/>
                <p:nvPr/>
              </p:nvPicPr>
              <p:blipFill>
                <a:blip r:embed="rId5">
                  <a:alphaModFix/>
                </a:blip>
                <a:stretch>
                  <a:fillRect/>
                </a:stretch>
              </p:blipFill>
              <p:spPr>
                <a:xfrm flipH="1">
                  <a:off x="5697493" y="94057"/>
                  <a:ext cx="985491" cy="396100"/>
                </a:xfrm>
                <a:prstGeom prst="rect">
                  <a:avLst/>
                </a:prstGeom>
                <a:noFill/>
                <a:ln>
                  <a:noFill/>
                </a:ln>
              </p:spPr>
            </p:pic>
            <p:pic>
              <p:nvPicPr>
                <p:cNvPr id="93" name="Google Shape;93;p4"/>
                <p:cNvPicPr preferRelativeResize="0"/>
                <p:nvPr/>
              </p:nvPicPr>
              <p:blipFill>
                <a:blip r:embed="rId6">
                  <a:alphaModFix/>
                </a:blip>
                <a:stretch>
                  <a:fillRect/>
                </a:stretch>
              </p:blipFill>
              <p:spPr>
                <a:xfrm>
                  <a:off x="3512489" y="94057"/>
                  <a:ext cx="2119022" cy="396100"/>
                </a:xfrm>
                <a:prstGeom prst="rect">
                  <a:avLst/>
                </a:prstGeom>
                <a:noFill/>
                <a:ln>
                  <a:noFill/>
                </a:ln>
              </p:spPr>
            </p:pic>
          </p:grpSp>
          <p:grpSp>
            <p:nvGrpSpPr>
              <p:cNvPr id="94" name="Google Shape;94;p4"/>
              <p:cNvGrpSpPr/>
              <p:nvPr/>
            </p:nvGrpSpPr>
            <p:grpSpPr>
              <a:xfrm>
                <a:off x="2461016" y="4659082"/>
                <a:ext cx="4221968" cy="396100"/>
                <a:chOff x="2461016" y="4659082"/>
                <a:chExt cx="4221968" cy="396100"/>
              </a:xfrm>
            </p:grpSpPr>
            <p:pic>
              <p:nvPicPr>
                <p:cNvPr id="81" name="Google Shape;81;p4"/>
                <p:cNvPicPr preferRelativeResize="0"/>
                <p:nvPr/>
              </p:nvPicPr>
              <p:blipFill>
                <a:blip r:embed="rId5">
                  <a:alphaModFix/>
                </a:blip>
                <a:stretch>
                  <a:fillRect/>
                </a:stretch>
              </p:blipFill>
              <p:spPr>
                <a:xfrm rot="10800000">
                  <a:off x="5697493" y="4659082"/>
                  <a:ext cx="985491" cy="396100"/>
                </a:xfrm>
                <a:prstGeom prst="rect">
                  <a:avLst/>
                </a:prstGeom>
                <a:noFill/>
                <a:ln>
                  <a:noFill/>
                </a:ln>
              </p:spPr>
            </p:pic>
            <p:pic>
              <p:nvPicPr>
                <p:cNvPr id="79" name="Google Shape;79;p4"/>
                <p:cNvPicPr preferRelativeResize="0"/>
                <p:nvPr/>
              </p:nvPicPr>
              <p:blipFill>
                <a:blip r:embed="rId5">
                  <a:alphaModFix/>
                </a:blip>
                <a:stretch>
                  <a:fillRect/>
                </a:stretch>
              </p:blipFill>
              <p:spPr>
                <a:xfrm flipH="1" rot="10800000">
                  <a:off x="2461016" y="4659082"/>
                  <a:ext cx="985491" cy="396100"/>
                </a:xfrm>
                <a:prstGeom prst="rect">
                  <a:avLst/>
                </a:prstGeom>
                <a:noFill/>
                <a:ln>
                  <a:noFill/>
                </a:ln>
              </p:spPr>
            </p:pic>
            <p:pic>
              <p:nvPicPr>
                <p:cNvPr id="95" name="Google Shape;95;p4"/>
                <p:cNvPicPr preferRelativeResize="0"/>
                <p:nvPr/>
              </p:nvPicPr>
              <p:blipFill>
                <a:blip r:embed="rId6">
                  <a:alphaModFix/>
                </a:blip>
                <a:stretch>
                  <a:fillRect/>
                </a:stretch>
              </p:blipFill>
              <p:spPr>
                <a:xfrm rot="10800000">
                  <a:off x="3512489" y="4659082"/>
                  <a:ext cx="2119022" cy="396100"/>
                </a:xfrm>
                <a:prstGeom prst="rect">
                  <a:avLst/>
                </a:prstGeom>
                <a:noFill/>
                <a:ln>
                  <a:noFill/>
                </a:ln>
              </p:spPr>
            </p:pic>
          </p:grpSp>
        </p:grpSp>
      </p:grpSp>
      <p:sp>
        <p:nvSpPr>
          <p:cNvPr id="96" name="Google Shape;96;p4"/>
          <p:cNvSpPr txBox="1"/>
          <p:nvPr>
            <p:ph type="title"/>
          </p:nvPr>
        </p:nvSpPr>
        <p:spPr>
          <a:xfrm>
            <a:off x="713225" y="539500"/>
            <a:ext cx="7717500" cy="594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7" name="Google Shape;97;p4"/>
          <p:cNvSpPr txBox="1"/>
          <p:nvPr>
            <p:ph idx="1" type="body"/>
          </p:nvPr>
        </p:nvSpPr>
        <p:spPr>
          <a:xfrm>
            <a:off x="713225" y="1316736"/>
            <a:ext cx="7717500" cy="3657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Font typeface="Nunito Light"/>
              <a:buChar char="●"/>
              <a:defRPr/>
            </a:lvl1pPr>
            <a:lvl2pPr indent="-317500" lvl="1" marL="914400" rtl="0" algn="ctr">
              <a:lnSpc>
                <a:spcPct val="100000"/>
              </a:lnSpc>
              <a:spcBef>
                <a:spcPts val="0"/>
              </a:spcBef>
              <a:spcAft>
                <a:spcPts val="0"/>
              </a:spcAft>
              <a:buSzPts val="1400"/>
              <a:buFont typeface="Nunito Light"/>
              <a:buChar char="○"/>
              <a:defRPr/>
            </a:lvl2pPr>
            <a:lvl3pPr indent="-317500" lvl="2" marL="1371600" rtl="0" algn="ctr">
              <a:lnSpc>
                <a:spcPct val="100000"/>
              </a:lnSpc>
              <a:spcBef>
                <a:spcPts val="0"/>
              </a:spcBef>
              <a:spcAft>
                <a:spcPts val="0"/>
              </a:spcAft>
              <a:buSzPts val="1400"/>
              <a:buFont typeface="Nunito Light"/>
              <a:buChar char="■"/>
              <a:defRPr/>
            </a:lvl3pPr>
            <a:lvl4pPr indent="-317500" lvl="3" marL="1828800" rtl="0" algn="ctr">
              <a:lnSpc>
                <a:spcPct val="100000"/>
              </a:lnSpc>
              <a:spcBef>
                <a:spcPts val="0"/>
              </a:spcBef>
              <a:spcAft>
                <a:spcPts val="0"/>
              </a:spcAft>
              <a:buSzPts val="1400"/>
              <a:buFont typeface="Nunito Light"/>
              <a:buChar char="●"/>
              <a:defRPr/>
            </a:lvl4pPr>
            <a:lvl5pPr indent="-317500" lvl="4" marL="2286000" rtl="0" algn="ctr">
              <a:lnSpc>
                <a:spcPct val="100000"/>
              </a:lnSpc>
              <a:spcBef>
                <a:spcPts val="0"/>
              </a:spcBef>
              <a:spcAft>
                <a:spcPts val="0"/>
              </a:spcAft>
              <a:buSzPts val="1400"/>
              <a:buFont typeface="Nunito Light"/>
              <a:buChar char="○"/>
              <a:defRPr/>
            </a:lvl5pPr>
            <a:lvl6pPr indent="-317500" lvl="5" marL="2743200" rtl="0" algn="ctr">
              <a:lnSpc>
                <a:spcPct val="100000"/>
              </a:lnSpc>
              <a:spcBef>
                <a:spcPts val="0"/>
              </a:spcBef>
              <a:spcAft>
                <a:spcPts val="0"/>
              </a:spcAft>
              <a:buSzPts val="1400"/>
              <a:buFont typeface="Nunito Light"/>
              <a:buChar char="■"/>
              <a:defRPr/>
            </a:lvl6pPr>
            <a:lvl7pPr indent="-317500" lvl="6" marL="3200400" rtl="0" algn="ctr">
              <a:lnSpc>
                <a:spcPct val="100000"/>
              </a:lnSpc>
              <a:spcBef>
                <a:spcPts val="0"/>
              </a:spcBef>
              <a:spcAft>
                <a:spcPts val="0"/>
              </a:spcAft>
              <a:buSzPts val="1400"/>
              <a:buFont typeface="Nunito Light"/>
              <a:buChar char="●"/>
              <a:defRPr/>
            </a:lvl7pPr>
            <a:lvl8pPr indent="-317500" lvl="7" marL="3657600" rtl="0" algn="ctr">
              <a:lnSpc>
                <a:spcPct val="100000"/>
              </a:lnSpc>
              <a:spcBef>
                <a:spcPts val="0"/>
              </a:spcBef>
              <a:spcAft>
                <a:spcPts val="0"/>
              </a:spcAft>
              <a:buSzPts val="1400"/>
              <a:buFont typeface="Nunito Light"/>
              <a:buChar char="○"/>
              <a:defRPr/>
            </a:lvl8pPr>
            <a:lvl9pPr indent="-317500" lvl="8" marL="4114800" rtl="0" algn="ctr">
              <a:lnSpc>
                <a:spcPct val="100000"/>
              </a:lnSpc>
              <a:spcBef>
                <a:spcPts val="0"/>
              </a:spcBef>
              <a:spcAft>
                <a:spcPts val="0"/>
              </a:spcAft>
              <a:buSzPts val="1400"/>
              <a:buFont typeface="Nunito Light"/>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solidFill>
          <a:schemeClr val="accent5"/>
        </a:solidFill>
      </p:bgPr>
    </p:bg>
    <p:spTree>
      <p:nvGrpSpPr>
        <p:cNvPr id="840" name="Shape 840"/>
        <p:cNvGrpSpPr/>
        <p:nvPr/>
      </p:nvGrpSpPr>
      <p:grpSpPr>
        <a:xfrm>
          <a:off x="0" y="0"/>
          <a:ext cx="0" cy="0"/>
          <a:chOff x="0" y="0"/>
          <a:chExt cx="0" cy="0"/>
        </a:xfrm>
      </p:grpSpPr>
      <p:pic>
        <p:nvPicPr>
          <p:cNvPr id="841" name="Google Shape;841;p31"/>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842" name="Google Shape;842;p31"/>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843" name="Google Shape;843;p31"/>
          <p:cNvGrpSpPr/>
          <p:nvPr/>
        </p:nvGrpSpPr>
        <p:grpSpPr>
          <a:xfrm>
            <a:off x="149669" y="91186"/>
            <a:ext cx="8844662" cy="4961127"/>
            <a:chOff x="149668" y="91191"/>
            <a:chExt cx="8844662" cy="4961127"/>
          </a:xfrm>
        </p:grpSpPr>
        <p:cxnSp>
          <p:nvCxnSpPr>
            <p:cNvPr id="844" name="Google Shape;844;p31"/>
            <p:cNvCxnSpPr>
              <a:stCxn id="845" idx="1"/>
              <a:endCxn id="846" idx="3"/>
            </p:cNvCxnSpPr>
            <p:nvPr/>
          </p:nvCxnSpPr>
          <p:spPr>
            <a:xfrm>
              <a:off x="384340" y="727977"/>
              <a:ext cx="0" cy="914100"/>
            </a:xfrm>
            <a:prstGeom prst="straightConnector1">
              <a:avLst/>
            </a:prstGeom>
            <a:noFill/>
            <a:ln cap="flat" cmpd="thinThick" w="19050">
              <a:solidFill>
                <a:schemeClr val="lt2"/>
              </a:solidFill>
              <a:prstDash val="solid"/>
              <a:round/>
              <a:headEnd len="med" w="med" type="none"/>
              <a:tailEnd len="med" w="med" type="none"/>
            </a:ln>
          </p:spPr>
        </p:cxnSp>
        <p:cxnSp>
          <p:nvCxnSpPr>
            <p:cNvPr id="847" name="Google Shape;847;p31"/>
            <p:cNvCxnSpPr>
              <a:stCxn id="846" idx="1"/>
              <a:endCxn id="848" idx="3"/>
            </p:cNvCxnSpPr>
            <p:nvPr/>
          </p:nvCxnSpPr>
          <p:spPr>
            <a:xfrm>
              <a:off x="384206" y="3501371"/>
              <a:ext cx="0" cy="914100"/>
            </a:xfrm>
            <a:prstGeom prst="straightConnector1">
              <a:avLst/>
            </a:prstGeom>
            <a:noFill/>
            <a:ln cap="flat" cmpd="thinThick" w="19050">
              <a:solidFill>
                <a:schemeClr val="lt2"/>
              </a:solidFill>
              <a:prstDash val="solid"/>
              <a:round/>
              <a:headEnd len="med" w="med" type="none"/>
              <a:tailEnd len="med" w="med" type="none"/>
            </a:ln>
          </p:spPr>
        </p:cxnSp>
        <p:cxnSp>
          <p:nvCxnSpPr>
            <p:cNvPr id="849" name="Google Shape;849;p31"/>
            <p:cNvCxnSpPr>
              <a:endCxn id="850" idx="3"/>
            </p:cNvCxnSpPr>
            <p:nvPr/>
          </p:nvCxnSpPr>
          <p:spPr>
            <a:xfrm>
              <a:off x="485663" y="4854248"/>
              <a:ext cx="2154900" cy="0"/>
            </a:xfrm>
            <a:prstGeom prst="straightConnector1">
              <a:avLst/>
            </a:prstGeom>
            <a:noFill/>
            <a:ln cap="flat" cmpd="thinThick" w="19050">
              <a:solidFill>
                <a:schemeClr val="lt2"/>
              </a:solidFill>
              <a:prstDash val="solid"/>
              <a:round/>
              <a:headEnd len="med" w="med" type="none"/>
              <a:tailEnd len="med" w="med" type="none"/>
            </a:ln>
          </p:spPr>
        </p:cxnSp>
        <p:cxnSp>
          <p:nvCxnSpPr>
            <p:cNvPr id="851" name="Google Shape;851;p31"/>
            <p:cNvCxnSpPr>
              <a:stCxn id="852" idx="3"/>
            </p:cNvCxnSpPr>
            <p:nvPr/>
          </p:nvCxnSpPr>
          <p:spPr>
            <a:xfrm>
              <a:off x="6503437" y="4854248"/>
              <a:ext cx="2132700" cy="3000"/>
            </a:xfrm>
            <a:prstGeom prst="straightConnector1">
              <a:avLst/>
            </a:prstGeom>
            <a:noFill/>
            <a:ln cap="flat" cmpd="thinThick" w="19050">
              <a:solidFill>
                <a:schemeClr val="lt2"/>
              </a:solidFill>
              <a:prstDash val="solid"/>
              <a:round/>
              <a:headEnd len="med" w="med" type="none"/>
              <a:tailEnd len="med" w="med" type="none"/>
            </a:ln>
          </p:spPr>
        </p:cxnSp>
        <p:cxnSp>
          <p:nvCxnSpPr>
            <p:cNvPr id="853" name="Google Shape;853;p31"/>
            <p:cNvCxnSpPr/>
            <p:nvPr/>
          </p:nvCxnSpPr>
          <p:spPr>
            <a:xfrm rot="10800000">
              <a:off x="530663" y="289261"/>
              <a:ext cx="2109900" cy="0"/>
            </a:xfrm>
            <a:prstGeom prst="straightConnector1">
              <a:avLst/>
            </a:prstGeom>
            <a:noFill/>
            <a:ln cap="flat" cmpd="thinThick" w="19050">
              <a:solidFill>
                <a:schemeClr val="lt2"/>
              </a:solidFill>
              <a:prstDash val="solid"/>
              <a:round/>
              <a:headEnd len="med" w="med" type="none"/>
              <a:tailEnd len="med" w="med" type="none"/>
            </a:ln>
          </p:spPr>
        </p:cxnSp>
        <p:cxnSp>
          <p:nvCxnSpPr>
            <p:cNvPr id="854" name="Google Shape;854;p31"/>
            <p:cNvCxnSpPr>
              <a:stCxn id="855" idx="1"/>
            </p:cNvCxnSpPr>
            <p:nvPr/>
          </p:nvCxnSpPr>
          <p:spPr>
            <a:xfrm>
              <a:off x="6503437" y="289261"/>
              <a:ext cx="2155200" cy="0"/>
            </a:xfrm>
            <a:prstGeom prst="straightConnector1">
              <a:avLst/>
            </a:prstGeom>
            <a:noFill/>
            <a:ln cap="flat" cmpd="thickThin" w="19050">
              <a:solidFill>
                <a:schemeClr val="lt2"/>
              </a:solidFill>
              <a:prstDash val="solid"/>
              <a:round/>
              <a:headEnd len="med" w="med" type="none"/>
              <a:tailEnd len="med" w="med" type="none"/>
            </a:ln>
          </p:spPr>
        </p:cxnSp>
        <p:cxnSp>
          <p:nvCxnSpPr>
            <p:cNvPr id="856" name="Google Shape;856;p31"/>
            <p:cNvCxnSpPr>
              <a:stCxn id="857" idx="3"/>
              <a:endCxn id="858" idx="3"/>
            </p:cNvCxnSpPr>
            <p:nvPr/>
          </p:nvCxnSpPr>
          <p:spPr>
            <a:xfrm>
              <a:off x="8759665" y="727977"/>
              <a:ext cx="0" cy="914100"/>
            </a:xfrm>
            <a:prstGeom prst="straightConnector1">
              <a:avLst/>
            </a:prstGeom>
            <a:noFill/>
            <a:ln cap="flat" cmpd="thickThin" w="19050">
              <a:solidFill>
                <a:schemeClr val="lt2"/>
              </a:solidFill>
              <a:prstDash val="solid"/>
              <a:round/>
              <a:headEnd len="med" w="med" type="none"/>
              <a:tailEnd len="med" w="med" type="none"/>
            </a:ln>
          </p:spPr>
        </p:cxnSp>
        <p:cxnSp>
          <p:nvCxnSpPr>
            <p:cNvPr id="859" name="Google Shape;859;p31"/>
            <p:cNvCxnSpPr>
              <a:stCxn id="858" idx="1"/>
              <a:endCxn id="860" idx="3"/>
            </p:cNvCxnSpPr>
            <p:nvPr/>
          </p:nvCxnSpPr>
          <p:spPr>
            <a:xfrm>
              <a:off x="8759793" y="3501371"/>
              <a:ext cx="0" cy="914100"/>
            </a:xfrm>
            <a:prstGeom prst="straightConnector1">
              <a:avLst/>
            </a:prstGeom>
            <a:noFill/>
            <a:ln cap="flat" cmpd="thickThin" w="19050">
              <a:solidFill>
                <a:schemeClr val="lt2"/>
              </a:solidFill>
              <a:prstDash val="solid"/>
              <a:round/>
              <a:headEnd len="med" w="med" type="none"/>
              <a:tailEnd len="med" w="med" type="none"/>
            </a:ln>
          </p:spPr>
        </p:cxnSp>
        <p:grpSp>
          <p:nvGrpSpPr>
            <p:cNvPr id="861" name="Google Shape;861;p31"/>
            <p:cNvGrpSpPr/>
            <p:nvPr/>
          </p:nvGrpSpPr>
          <p:grpSpPr>
            <a:xfrm>
              <a:off x="149668" y="91191"/>
              <a:ext cx="8844662" cy="4961127"/>
              <a:chOff x="149668" y="91191"/>
              <a:chExt cx="8844662" cy="4961127"/>
            </a:xfrm>
          </p:grpSpPr>
          <p:pic>
            <p:nvPicPr>
              <p:cNvPr id="848" name="Google Shape;848;p31"/>
              <p:cNvPicPr preferRelativeResize="0"/>
              <p:nvPr/>
            </p:nvPicPr>
            <p:blipFill>
              <a:blip r:embed="rId3">
                <a:alphaModFix/>
              </a:blip>
              <a:stretch>
                <a:fillRect/>
              </a:stretch>
            </p:blipFill>
            <p:spPr>
              <a:xfrm flipH="1" rot="5400000">
                <a:off x="91303" y="4514740"/>
                <a:ext cx="585800" cy="387375"/>
              </a:xfrm>
              <a:prstGeom prst="rect">
                <a:avLst/>
              </a:prstGeom>
              <a:noFill/>
              <a:ln>
                <a:noFill/>
              </a:ln>
            </p:spPr>
          </p:pic>
          <p:pic>
            <p:nvPicPr>
              <p:cNvPr id="845" name="Google Shape;845;p31"/>
              <p:cNvPicPr preferRelativeResize="0"/>
              <p:nvPr/>
            </p:nvPicPr>
            <p:blipFill>
              <a:blip r:embed="rId3">
                <a:alphaModFix/>
              </a:blip>
              <a:stretch>
                <a:fillRect/>
              </a:stretch>
            </p:blipFill>
            <p:spPr>
              <a:xfrm flipH="1" rot="5400000">
                <a:off x="91440" y="241390"/>
                <a:ext cx="585800" cy="387375"/>
              </a:xfrm>
              <a:prstGeom prst="rect">
                <a:avLst/>
              </a:prstGeom>
              <a:noFill/>
              <a:ln>
                <a:noFill/>
              </a:ln>
            </p:spPr>
          </p:pic>
          <p:grpSp>
            <p:nvGrpSpPr>
              <p:cNvPr id="862" name="Google Shape;862;p31"/>
              <p:cNvGrpSpPr/>
              <p:nvPr/>
            </p:nvGrpSpPr>
            <p:grpSpPr>
              <a:xfrm>
                <a:off x="2640563" y="91191"/>
                <a:ext cx="3862874" cy="396140"/>
                <a:chOff x="2640679" y="94057"/>
                <a:chExt cx="3862874" cy="396100"/>
              </a:xfrm>
            </p:grpSpPr>
            <p:pic>
              <p:nvPicPr>
                <p:cNvPr id="863" name="Google Shape;863;p31"/>
                <p:cNvPicPr preferRelativeResize="0"/>
                <p:nvPr/>
              </p:nvPicPr>
              <p:blipFill>
                <a:blip r:embed="rId4">
                  <a:alphaModFix/>
                </a:blip>
                <a:stretch>
                  <a:fillRect/>
                </a:stretch>
              </p:blipFill>
              <p:spPr>
                <a:xfrm>
                  <a:off x="2640679" y="94057"/>
                  <a:ext cx="985491" cy="396100"/>
                </a:xfrm>
                <a:prstGeom prst="rect">
                  <a:avLst/>
                </a:prstGeom>
                <a:noFill/>
                <a:ln>
                  <a:noFill/>
                </a:ln>
              </p:spPr>
            </p:pic>
            <p:pic>
              <p:nvPicPr>
                <p:cNvPr id="855" name="Google Shape;855;p31"/>
                <p:cNvPicPr preferRelativeResize="0"/>
                <p:nvPr/>
              </p:nvPicPr>
              <p:blipFill>
                <a:blip r:embed="rId4">
                  <a:alphaModFix/>
                </a:blip>
                <a:stretch>
                  <a:fillRect/>
                </a:stretch>
              </p:blipFill>
              <p:spPr>
                <a:xfrm flipH="1">
                  <a:off x="5518062" y="94057"/>
                  <a:ext cx="985491" cy="396100"/>
                </a:xfrm>
                <a:prstGeom prst="rect">
                  <a:avLst/>
                </a:prstGeom>
                <a:noFill/>
                <a:ln>
                  <a:noFill/>
                </a:ln>
              </p:spPr>
            </p:pic>
          </p:grpSp>
          <p:pic>
            <p:nvPicPr>
              <p:cNvPr id="857" name="Google Shape;857;p31"/>
              <p:cNvPicPr preferRelativeResize="0"/>
              <p:nvPr/>
            </p:nvPicPr>
            <p:blipFill>
              <a:blip r:embed="rId3">
                <a:alphaModFix/>
              </a:blip>
              <a:stretch>
                <a:fillRect/>
              </a:stretch>
            </p:blipFill>
            <p:spPr>
              <a:xfrm flipH="1" rot="-5400000">
                <a:off x="8466765" y="241390"/>
                <a:ext cx="585800" cy="387375"/>
              </a:xfrm>
              <a:prstGeom prst="rect">
                <a:avLst/>
              </a:prstGeom>
              <a:noFill/>
              <a:ln>
                <a:noFill/>
              </a:ln>
            </p:spPr>
          </p:pic>
          <p:pic>
            <p:nvPicPr>
              <p:cNvPr id="860" name="Google Shape;860;p31"/>
              <p:cNvPicPr preferRelativeResize="0"/>
              <p:nvPr/>
            </p:nvPicPr>
            <p:blipFill>
              <a:blip r:embed="rId3">
                <a:alphaModFix/>
              </a:blip>
              <a:stretch>
                <a:fillRect/>
              </a:stretch>
            </p:blipFill>
            <p:spPr>
              <a:xfrm rot="-5400000">
                <a:off x="8466878" y="4514740"/>
                <a:ext cx="585800" cy="387375"/>
              </a:xfrm>
              <a:prstGeom prst="rect">
                <a:avLst/>
              </a:prstGeom>
              <a:noFill/>
              <a:ln>
                <a:noFill/>
              </a:ln>
            </p:spPr>
          </p:pic>
          <p:pic>
            <p:nvPicPr>
              <p:cNvPr id="864" name="Google Shape;864;p31"/>
              <p:cNvPicPr preferRelativeResize="0"/>
              <p:nvPr/>
            </p:nvPicPr>
            <p:blipFill>
              <a:blip r:embed="rId5">
                <a:alphaModFix/>
              </a:blip>
              <a:stretch>
                <a:fillRect/>
              </a:stretch>
            </p:blipFill>
            <p:spPr>
              <a:xfrm flipH="1">
                <a:off x="3626000" y="112426"/>
                <a:ext cx="1891900" cy="353649"/>
              </a:xfrm>
              <a:prstGeom prst="rect">
                <a:avLst/>
              </a:prstGeom>
              <a:noFill/>
              <a:ln>
                <a:noFill/>
              </a:ln>
            </p:spPr>
          </p:pic>
          <p:grpSp>
            <p:nvGrpSpPr>
              <p:cNvPr id="865" name="Google Shape;865;p31"/>
              <p:cNvGrpSpPr/>
              <p:nvPr/>
            </p:nvGrpSpPr>
            <p:grpSpPr>
              <a:xfrm flipH="1" rot="10800000">
                <a:off x="2640563" y="4656178"/>
                <a:ext cx="3862874" cy="396140"/>
                <a:chOff x="2640679" y="94057"/>
                <a:chExt cx="3862874" cy="396100"/>
              </a:xfrm>
            </p:grpSpPr>
            <p:pic>
              <p:nvPicPr>
                <p:cNvPr id="850" name="Google Shape;850;p31"/>
                <p:cNvPicPr preferRelativeResize="0"/>
                <p:nvPr/>
              </p:nvPicPr>
              <p:blipFill>
                <a:blip r:embed="rId4">
                  <a:alphaModFix/>
                </a:blip>
                <a:stretch>
                  <a:fillRect/>
                </a:stretch>
              </p:blipFill>
              <p:spPr>
                <a:xfrm flipH="1">
                  <a:off x="2640679" y="94057"/>
                  <a:ext cx="985491" cy="396100"/>
                </a:xfrm>
                <a:prstGeom prst="rect">
                  <a:avLst/>
                </a:prstGeom>
                <a:noFill/>
                <a:ln>
                  <a:noFill/>
                </a:ln>
              </p:spPr>
            </p:pic>
            <p:pic>
              <p:nvPicPr>
                <p:cNvPr id="852" name="Google Shape;852;p31"/>
                <p:cNvPicPr preferRelativeResize="0"/>
                <p:nvPr/>
              </p:nvPicPr>
              <p:blipFill>
                <a:blip r:embed="rId4">
                  <a:alphaModFix/>
                </a:blip>
                <a:stretch>
                  <a:fillRect/>
                </a:stretch>
              </p:blipFill>
              <p:spPr>
                <a:xfrm>
                  <a:off x="5518062" y="94057"/>
                  <a:ext cx="985491" cy="396100"/>
                </a:xfrm>
                <a:prstGeom prst="rect">
                  <a:avLst/>
                </a:prstGeom>
                <a:noFill/>
                <a:ln>
                  <a:noFill/>
                </a:ln>
              </p:spPr>
            </p:pic>
          </p:grpSp>
          <p:pic>
            <p:nvPicPr>
              <p:cNvPr id="866" name="Google Shape;866;p31"/>
              <p:cNvPicPr preferRelativeResize="0"/>
              <p:nvPr/>
            </p:nvPicPr>
            <p:blipFill>
              <a:blip r:embed="rId5">
                <a:alphaModFix/>
              </a:blip>
              <a:stretch>
                <a:fillRect/>
              </a:stretch>
            </p:blipFill>
            <p:spPr>
              <a:xfrm rot="10800000">
                <a:off x="3626000" y="4677435"/>
                <a:ext cx="1891900" cy="353649"/>
              </a:xfrm>
              <a:prstGeom prst="rect">
                <a:avLst/>
              </a:prstGeom>
              <a:noFill/>
              <a:ln>
                <a:noFill/>
              </a:ln>
            </p:spPr>
          </p:pic>
          <p:pic>
            <p:nvPicPr>
              <p:cNvPr id="846" name="Google Shape;846;p31"/>
              <p:cNvPicPr preferRelativeResize="0"/>
              <p:nvPr/>
            </p:nvPicPr>
            <p:blipFill>
              <a:blip r:embed="rId6">
                <a:alphaModFix/>
              </a:blip>
              <a:stretch>
                <a:fillRect/>
              </a:stretch>
            </p:blipFill>
            <p:spPr>
              <a:xfrm rot="-5400000">
                <a:off x="-545415" y="2337213"/>
                <a:ext cx="1859242" cy="469075"/>
              </a:xfrm>
              <a:prstGeom prst="rect">
                <a:avLst/>
              </a:prstGeom>
              <a:noFill/>
              <a:ln>
                <a:noFill/>
              </a:ln>
            </p:spPr>
          </p:pic>
          <p:pic>
            <p:nvPicPr>
              <p:cNvPr id="858" name="Google Shape;858;p31"/>
              <p:cNvPicPr preferRelativeResize="0"/>
              <p:nvPr/>
            </p:nvPicPr>
            <p:blipFill>
              <a:blip r:embed="rId6">
                <a:alphaModFix/>
              </a:blip>
              <a:stretch>
                <a:fillRect/>
              </a:stretch>
            </p:blipFill>
            <p:spPr>
              <a:xfrm flipH="1" rot="5400000">
                <a:off x="7830172" y="2337213"/>
                <a:ext cx="1859242" cy="469075"/>
              </a:xfrm>
              <a:prstGeom prst="rect">
                <a:avLst/>
              </a:prstGeom>
              <a:noFill/>
              <a:ln>
                <a:noFill/>
              </a:ln>
            </p:spPr>
          </p:pic>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8" name="Shape 98"/>
        <p:cNvGrpSpPr/>
        <p:nvPr/>
      </p:nvGrpSpPr>
      <p:grpSpPr>
        <a:xfrm>
          <a:off x="0" y="0"/>
          <a:ext cx="0" cy="0"/>
          <a:chOff x="0" y="0"/>
          <a:chExt cx="0" cy="0"/>
        </a:xfrm>
      </p:grpSpPr>
      <p:pic>
        <p:nvPicPr>
          <p:cNvPr id="99" name="Google Shape;99;p5"/>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100" name="Google Shape;100;p5"/>
          <p:cNvGrpSpPr/>
          <p:nvPr/>
        </p:nvGrpSpPr>
        <p:grpSpPr>
          <a:xfrm>
            <a:off x="186300" y="40302"/>
            <a:ext cx="8771538" cy="5068620"/>
            <a:chOff x="186300" y="40302"/>
            <a:chExt cx="8771538" cy="5068620"/>
          </a:xfrm>
        </p:grpSpPr>
        <p:cxnSp>
          <p:nvCxnSpPr>
            <p:cNvPr id="101" name="Google Shape;101;p5"/>
            <p:cNvCxnSpPr>
              <a:stCxn id="102" idx="3"/>
              <a:endCxn id="103" idx="3"/>
            </p:cNvCxnSpPr>
            <p:nvPr/>
          </p:nvCxnSpPr>
          <p:spPr>
            <a:xfrm>
              <a:off x="384340" y="727977"/>
              <a:ext cx="0" cy="784200"/>
            </a:xfrm>
            <a:prstGeom prst="straightConnector1">
              <a:avLst/>
            </a:prstGeom>
            <a:noFill/>
            <a:ln cap="flat" cmpd="thinThick" w="19050">
              <a:solidFill>
                <a:schemeClr val="lt2"/>
              </a:solidFill>
              <a:prstDash val="solid"/>
              <a:round/>
              <a:headEnd len="med" w="med" type="none"/>
              <a:tailEnd len="med" w="med" type="none"/>
            </a:ln>
          </p:spPr>
        </p:cxnSp>
        <p:cxnSp>
          <p:nvCxnSpPr>
            <p:cNvPr id="104" name="Google Shape;104;p5"/>
            <p:cNvCxnSpPr>
              <a:stCxn id="103" idx="1"/>
              <a:endCxn id="105" idx="3"/>
            </p:cNvCxnSpPr>
            <p:nvPr/>
          </p:nvCxnSpPr>
          <p:spPr>
            <a:xfrm>
              <a:off x="384350" y="3631261"/>
              <a:ext cx="0" cy="784200"/>
            </a:xfrm>
            <a:prstGeom prst="straightConnector1">
              <a:avLst/>
            </a:prstGeom>
            <a:noFill/>
            <a:ln cap="flat" cmpd="thinThick" w="19050">
              <a:solidFill>
                <a:schemeClr val="lt2"/>
              </a:solidFill>
              <a:prstDash val="solid"/>
              <a:round/>
              <a:headEnd len="med" w="med" type="none"/>
              <a:tailEnd len="med" w="med" type="none"/>
            </a:ln>
          </p:spPr>
        </p:cxnSp>
        <p:cxnSp>
          <p:nvCxnSpPr>
            <p:cNvPr id="106" name="Google Shape;106;p5"/>
            <p:cNvCxnSpPr>
              <a:endCxn id="107" idx="3"/>
            </p:cNvCxnSpPr>
            <p:nvPr/>
          </p:nvCxnSpPr>
          <p:spPr>
            <a:xfrm>
              <a:off x="536216" y="4857118"/>
              <a:ext cx="1924800" cy="0"/>
            </a:xfrm>
            <a:prstGeom prst="straightConnector1">
              <a:avLst/>
            </a:prstGeom>
            <a:noFill/>
            <a:ln cap="flat" cmpd="thinThick" w="19050">
              <a:solidFill>
                <a:schemeClr val="lt2"/>
              </a:solidFill>
              <a:prstDash val="solid"/>
              <a:round/>
              <a:headEnd len="med" w="med" type="none"/>
              <a:tailEnd len="med" w="med" type="none"/>
            </a:ln>
          </p:spPr>
        </p:cxnSp>
        <p:cxnSp>
          <p:nvCxnSpPr>
            <p:cNvPr id="108" name="Google Shape;108;p5"/>
            <p:cNvCxnSpPr>
              <a:stCxn id="109" idx="3"/>
            </p:cNvCxnSpPr>
            <p:nvPr/>
          </p:nvCxnSpPr>
          <p:spPr>
            <a:xfrm>
              <a:off x="6682984" y="4857118"/>
              <a:ext cx="1936500" cy="0"/>
            </a:xfrm>
            <a:prstGeom prst="straightConnector1">
              <a:avLst/>
            </a:prstGeom>
            <a:noFill/>
            <a:ln cap="flat" cmpd="thinThick" w="19050">
              <a:solidFill>
                <a:schemeClr val="lt2"/>
              </a:solidFill>
              <a:prstDash val="solid"/>
              <a:round/>
              <a:headEnd len="med" w="med" type="none"/>
              <a:tailEnd len="med" w="med" type="none"/>
            </a:ln>
          </p:spPr>
        </p:cxnSp>
        <p:cxnSp>
          <p:nvCxnSpPr>
            <p:cNvPr id="110" name="Google Shape;110;p5"/>
            <p:cNvCxnSpPr>
              <a:endCxn id="111" idx="3"/>
            </p:cNvCxnSpPr>
            <p:nvPr/>
          </p:nvCxnSpPr>
          <p:spPr>
            <a:xfrm>
              <a:off x="530816" y="292107"/>
              <a:ext cx="1930200" cy="0"/>
            </a:xfrm>
            <a:prstGeom prst="straightConnector1">
              <a:avLst/>
            </a:prstGeom>
            <a:noFill/>
            <a:ln cap="flat" cmpd="thickThin" w="19050">
              <a:solidFill>
                <a:schemeClr val="lt2"/>
              </a:solidFill>
              <a:prstDash val="solid"/>
              <a:round/>
              <a:headEnd len="med" w="med" type="none"/>
              <a:tailEnd len="med" w="med" type="none"/>
            </a:ln>
          </p:spPr>
        </p:cxnSp>
        <p:cxnSp>
          <p:nvCxnSpPr>
            <p:cNvPr id="112" name="Google Shape;112;p5"/>
            <p:cNvCxnSpPr>
              <a:stCxn id="113" idx="3"/>
            </p:cNvCxnSpPr>
            <p:nvPr/>
          </p:nvCxnSpPr>
          <p:spPr>
            <a:xfrm>
              <a:off x="6682984" y="292107"/>
              <a:ext cx="1925400" cy="0"/>
            </a:xfrm>
            <a:prstGeom prst="straightConnector1">
              <a:avLst/>
            </a:prstGeom>
            <a:noFill/>
            <a:ln cap="flat" cmpd="thickThin" w="19050">
              <a:solidFill>
                <a:schemeClr val="lt2"/>
              </a:solidFill>
              <a:prstDash val="solid"/>
              <a:round/>
              <a:headEnd len="med" w="med" type="none"/>
              <a:tailEnd len="med" w="med" type="none"/>
            </a:ln>
          </p:spPr>
        </p:cxnSp>
        <p:cxnSp>
          <p:nvCxnSpPr>
            <p:cNvPr id="114" name="Google Shape;114;p5"/>
            <p:cNvCxnSpPr>
              <a:stCxn id="115" idx="3"/>
              <a:endCxn id="116" idx="3"/>
            </p:cNvCxnSpPr>
            <p:nvPr/>
          </p:nvCxnSpPr>
          <p:spPr>
            <a:xfrm>
              <a:off x="8759665" y="727977"/>
              <a:ext cx="0" cy="784200"/>
            </a:xfrm>
            <a:prstGeom prst="straightConnector1">
              <a:avLst/>
            </a:prstGeom>
            <a:noFill/>
            <a:ln cap="flat" cmpd="thickThin" w="19050">
              <a:solidFill>
                <a:schemeClr val="lt2"/>
              </a:solidFill>
              <a:prstDash val="solid"/>
              <a:round/>
              <a:headEnd len="med" w="med" type="none"/>
              <a:tailEnd len="med" w="med" type="none"/>
            </a:ln>
          </p:spPr>
        </p:cxnSp>
        <p:cxnSp>
          <p:nvCxnSpPr>
            <p:cNvPr id="117" name="Google Shape;117;p5"/>
            <p:cNvCxnSpPr>
              <a:stCxn id="116" idx="1"/>
              <a:endCxn id="118" idx="3"/>
            </p:cNvCxnSpPr>
            <p:nvPr/>
          </p:nvCxnSpPr>
          <p:spPr>
            <a:xfrm>
              <a:off x="8759788" y="3631261"/>
              <a:ext cx="0" cy="784200"/>
            </a:xfrm>
            <a:prstGeom prst="straightConnector1">
              <a:avLst/>
            </a:prstGeom>
            <a:noFill/>
            <a:ln cap="flat" cmpd="thickThin" w="19050">
              <a:solidFill>
                <a:schemeClr val="lt2"/>
              </a:solidFill>
              <a:prstDash val="solid"/>
              <a:round/>
              <a:headEnd len="med" w="med" type="none"/>
              <a:tailEnd len="med" w="med" type="none"/>
            </a:ln>
          </p:spPr>
        </p:cxnSp>
        <p:grpSp>
          <p:nvGrpSpPr>
            <p:cNvPr id="119" name="Google Shape;119;p5"/>
            <p:cNvGrpSpPr/>
            <p:nvPr/>
          </p:nvGrpSpPr>
          <p:grpSpPr>
            <a:xfrm>
              <a:off x="186300" y="40302"/>
              <a:ext cx="8771538" cy="5068620"/>
              <a:chOff x="186300" y="40302"/>
              <a:chExt cx="8771538" cy="5068620"/>
            </a:xfrm>
          </p:grpSpPr>
          <p:pic>
            <p:nvPicPr>
              <p:cNvPr id="105" name="Google Shape;105;p5"/>
              <p:cNvPicPr preferRelativeResize="0"/>
              <p:nvPr/>
            </p:nvPicPr>
            <p:blipFill>
              <a:blip r:embed="rId3">
                <a:alphaModFix/>
              </a:blip>
              <a:stretch>
                <a:fillRect/>
              </a:stretch>
            </p:blipFill>
            <p:spPr>
              <a:xfrm flipH="1" rot="5400000">
                <a:off x="91303" y="4514740"/>
                <a:ext cx="585800" cy="387375"/>
              </a:xfrm>
              <a:prstGeom prst="rect">
                <a:avLst/>
              </a:prstGeom>
              <a:noFill/>
              <a:ln>
                <a:noFill/>
              </a:ln>
            </p:spPr>
          </p:pic>
          <p:pic>
            <p:nvPicPr>
              <p:cNvPr id="102" name="Google Shape;102;p5"/>
              <p:cNvPicPr preferRelativeResize="0"/>
              <p:nvPr/>
            </p:nvPicPr>
            <p:blipFill>
              <a:blip r:embed="rId3">
                <a:alphaModFix/>
              </a:blip>
              <a:stretch>
                <a:fillRect/>
              </a:stretch>
            </p:blipFill>
            <p:spPr>
              <a:xfrm rot="5400000">
                <a:off x="91440" y="241390"/>
                <a:ext cx="585800" cy="387375"/>
              </a:xfrm>
              <a:prstGeom prst="rect">
                <a:avLst/>
              </a:prstGeom>
              <a:noFill/>
              <a:ln>
                <a:noFill/>
              </a:ln>
            </p:spPr>
          </p:pic>
          <p:grpSp>
            <p:nvGrpSpPr>
              <p:cNvPr id="120" name="Google Shape;120;p5"/>
              <p:cNvGrpSpPr/>
              <p:nvPr/>
            </p:nvGrpSpPr>
            <p:grpSpPr>
              <a:xfrm>
                <a:off x="2461016" y="94057"/>
                <a:ext cx="4221968" cy="396100"/>
                <a:chOff x="2461016" y="94057"/>
                <a:chExt cx="4221968" cy="396100"/>
              </a:xfrm>
            </p:grpSpPr>
            <p:pic>
              <p:nvPicPr>
                <p:cNvPr id="111" name="Google Shape;111;p5"/>
                <p:cNvPicPr preferRelativeResize="0"/>
                <p:nvPr/>
              </p:nvPicPr>
              <p:blipFill>
                <a:blip r:embed="rId4">
                  <a:alphaModFix/>
                </a:blip>
                <a:stretch>
                  <a:fillRect/>
                </a:stretch>
              </p:blipFill>
              <p:spPr>
                <a:xfrm flipH="1">
                  <a:off x="2461016" y="94057"/>
                  <a:ext cx="985491" cy="396100"/>
                </a:xfrm>
                <a:prstGeom prst="rect">
                  <a:avLst/>
                </a:prstGeom>
                <a:noFill/>
                <a:ln>
                  <a:noFill/>
                </a:ln>
              </p:spPr>
            </p:pic>
            <p:pic>
              <p:nvPicPr>
                <p:cNvPr id="113" name="Google Shape;113;p5"/>
                <p:cNvPicPr preferRelativeResize="0"/>
                <p:nvPr/>
              </p:nvPicPr>
              <p:blipFill>
                <a:blip r:embed="rId4">
                  <a:alphaModFix/>
                </a:blip>
                <a:stretch>
                  <a:fillRect/>
                </a:stretch>
              </p:blipFill>
              <p:spPr>
                <a:xfrm>
                  <a:off x="5697493" y="94057"/>
                  <a:ext cx="985491" cy="396100"/>
                </a:xfrm>
                <a:prstGeom prst="rect">
                  <a:avLst/>
                </a:prstGeom>
                <a:noFill/>
                <a:ln>
                  <a:noFill/>
                </a:ln>
              </p:spPr>
            </p:pic>
          </p:grpSp>
          <p:pic>
            <p:nvPicPr>
              <p:cNvPr id="121" name="Google Shape;121;p5"/>
              <p:cNvPicPr preferRelativeResize="0"/>
              <p:nvPr/>
            </p:nvPicPr>
            <p:blipFill>
              <a:blip r:embed="rId5">
                <a:alphaModFix/>
              </a:blip>
              <a:stretch>
                <a:fillRect/>
              </a:stretch>
            </p:blipFill>
            <p:spPr>
              <a:xfrm>
                <a:off x="3493200" y="40302"/>
                <a:ext cx="2157600" cy="503595"/>
              </a:xfrm>
              <a:prstGeom prst="rect">
                <a:avLst/>
              </a:prstGeom>
              <a:noFill/>
              <a:ln>
                <a:noFill/>
              </a:ln>
            </p:spPr>
          </p:pic>
          <p:pic>
            <p:nvPicPr>
              <p:cNvPr id="115" name="Google Shape;115;p5"/>
              <p:cNvPicPr preferRelativeResize="0"/>
              <p:nvPr/>
            </p:nvPicPr>
            <p:blipFill>
              <a:blip r:embed="rId3">
                <a:alphaModFix/>
              </a:blip>
              <a:stretch>
                <a:fillRect/>
              </a:stretch>
            </p:blipFill>
            <p:spPr>
              <a:xfrm flipH="1" rot="-5400000">
                <a:off x="8466765" y="241390"/>
                <a:ext cx="585800" cy="387375"/>
              </a:xfrm>
              <a:prstGeom prst="rect">
                <a:avLst/>
              </a:prstGeom>
              <a:noFill/>
              <a:ln>
                <a:noFill/>
              </a:ln>
            </p:spPr>
          </p:pic>
          <p:pic>
            <p:nvPicPr>
              <p:cNvPr id="118" name="Google Shape;118;p5"/>
              <p:cNvPicPr preferRelativeResize="0"/>
              <p:nvPr/>
            </p:nvPicPr>
            <p:blipFill>
              <a:blip r:embed="rId3">
                <a:alphaModFix/>
              </a:blip>
              <a:stretch>
                <a:fillRect/>
              </a:stretch>
            </p:blipFill>
            <p:spPr>
              <a:xfrm rot="-5400000">
                <a:off x="8466878" y="4514740"/>
                <a:ext cx="585800" cy="387375"/>
              </a:xfrm>
              <a:prstGeom prst="rect">
                <a:avLst/>
              </a:prstGeom>
              <a:noFill/>
              <a:ln>
                <a:noFill/>
              </a:ln>
            </p:spPr>
          </p:pic>
          <p:pic>
            <p:nvPicPr>
              <p:cNvPr id="103" name="Google Shape;103;p5"/>
              <p:cNvPicPr preferRelativeResize="0"/>
              <p:nvPr/>
            </p:nvPicPr>
            <p:blipFill>
              <a:blip r:embed="rId6">
                <a:alphaModFix/>
              </a:blip>
              <a:stretch>
                <a:fillRect/>
              </a:stretch>
            </p:blipFill>
            <p:spPr>
              <a:xfrm rot="-5400000">
                <a:off x="-675161" y="2373700"/>
                <a:ext cx="2119022" cy="396100"/>
              </a:xfrm>
              <a:prstGeom prst="rect">
                <a:avLst/>
              </a:prstGeom>
              <a:noFill/>
              <a:ln>
                <a:noFill/>
              </a:ln>
            </p:spPr>
          </p:pic>
          <p:pic>
            <p:nvPicPr>
              <p:cNvPr id="116" name="Google Shape;116;p5"/>
              <p:cNvPicPr preferRelativeResize="0"/>
              <p:nvPr/>
            </p:nvPicPr>
            <p:blipFill>
              <a:blip r:embed="rId6">
                <a:alphaModFix/>
              </a:blip>
              <a:stretch>
                <a:fillRect/>
              </a:stretch>
            </p:blipFill>
            <p:spPr>
              <a:xfrm flipH="1" rot="5400000">
                <a:off x="7700277" y="2373700"/>
                <a:ext cx="2119022" cy="396100"/>
              </a:xfrm>
              <a:prstGeom prst="rect">
                <a:avLst/>
              </a:prstGeom>
              <a:noFill/>
              <a:ln>
                <a:noFill/>
              </a:ln>
            </p:spPr>
          </p:pic>
          <p:grpSp>
            <p:nvGrpSpPr>
              <p:cNvPr id="122" name="Google Shape;122;p5"/>
              <p:cNvGrpSpPr/>
              <p:nvPr/>
            </p:nvGrpSpPr>
            <p:grpSpPr>
              <a:xfrm flipH="1" rot="10800000">
                <a:off x="2461016" y="4659068"/>
                <a:ext cx="4221968" cy="396100"/>
                <a:chOff x="2461016" y="94057"/>
                <a:chExt cx="4221968" cy="396100"/>
              </a:xfrm>
            </p:grpSpPr>
            <p:pic>
              <p:nvPicPr>
                <p:cNvPr id="107" name="Google Shape;107;p5"/>
                <p:cNvPicPr preferRelativeResize="0"/>
                <p:nvPr/>
              </p:nvPicPr>
              <p:blipFill>
                <a:blip r:embed="rId4">
                  <a:alphaModFix/>
                </a:blip>
                <a:stretch>
                  <a:fillRect/>
                </a:stretch>
              </p:blipFill>
              <p:spPr>
                <a:xfrm flipH="1">
                  <a:off x="2461016" y="94057"/>
                  <a:ext cx="985491" cy="396100"/>
                </a:xfrm>
                <a:prstGeom prst="rect">
                  <a:avLst/>
                </a:prstGeom>
                <a:noFill/>
                <a:ln>
                  <a:noFill/>
                </a:ln>
              </p:spPr>
            </p:pic>
            <p:pic>
              <p:nvPicPr>
                <p:cNvPr id="109" name="Google Shape;109;p5"/>
                <p:cNvPicPr preferRelativeResize="0"/>
                <p:nvPr/>
              </p:nvPicPr>
              <p:blipFill>
                <a:blip r:embed="rId4">
                  <a:alphaModFix/>
                </a:blip>
                <a:stretch>
                  <a:fillRect/>
                </a:stretch>
              </p:blipFill>
              <p:spPr>
                <a:xfrm>
                  <a:off x="5697493" y="94057"/>
                  <a:ext cx="985491" cy="396100"/>
                </a:xfrm>
                <a:prstGeom prst="rect">
                  <a:avLst/>
                </a:prstGeom>
                <a:noFill/>
                <a:ln>
                  <a:noFill/>
                </a:ln>
              </p:spPr>
            </p:pic>
          </p:grpSp>
          <p:pic>
            <p:nvPicPr>
              <p:cNvPr id="123" name="Google Shape;123;p5"/>
              <p:cNvPicPr preferRelativeResize="0"/>
              <p:nvPr/>
            </p:nvPicPr>
            <p:blipFill>
              <a:blip r:embed="rId5">
                <a:alphaModFix/>
              </a:blip>
              <a:stretch>
                <a:fillRect/>
              </a:stretch>
            </p:blipFill>
            <p:spPr>
              <a:xfrm flipH="1" rot="10800000">
                <a:off x="3493200" y="4605327"/>
                <a:ext cx="2157600" cy="503595"/>
              </a:xfrm>
              <a:prstGeom prst="rect">
                <a:avLst/>
              </a:prstGeom>
              <a:noFill/>
              <a:ln>
                <a:noFill/>
              </a:ln>
            </p:spPr>
          </p:pic>
        </p:grpSp>
      </p:grpSp>
      <p:sp>
        <p:nvSpPr>
          <p:cNvPr id="124" name="Google Shape;124;p5"/>
          <p:cNvSpPr txBox="1"/>
          <p:nvPr>
            <p:ph type="title"/>
          </p:nvPr>
        </p:nvSpPr>
        <p:spPr>
          <a:xfrm>
            <a:off x="713225" y="539500"/>
            <a:ext cx="7717500" cy="594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5" name="Google Shape;125;p5"/>
          <p:cNvSpPr txBox="1"/>
          <p:nvPr>
            <p:ph idx="1" type="subTitle"/>
          </p:nvPr>
        </p:nvSpPr>
        <p:spPr>
          <a:xfrm>
            <a:off x="4869005" y="3713535"/>
            <a:ext cx="2514600" cy="640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6" name="Google Shape;126;p5"/>
          <p:cNvSpPr txBox="1"/>
          <p:nvPr>
            <p:ph idx="2" type="subTitle"/>
          </p:nvPr>
        </p:nvSpPr>
        <p:spPr>
          <a:xfrm>
            <a:off x="1760398" y="3713535"/>
            <a:ext cx="2514600" cy="640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7" name="Google Shape;127;p5"/>
          <p:cNvSpPr txBox="1"/>
          <p:nvPr>
            <p:ph idx="3" type="subTitle"/>
          </p:nvPr>
        </p:nvSpPr>
        <p:spPr>
          <a:xfrm>
            <a:off x="4869005" y="3164836"/>
            <a:ext cx="2514600" cy="54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EB Garamond Medium"/>
              <a:buNone/>
              <a:defRPr sz="2000">
                <a:solidFill>
                  <a:schemeClr val="dk1"/>
                </a:solidFill>
                <a:latin typeface="EB Garamond Medium"/>
                <a:ea typeface="EB Garamond Medium"/>
                <a:cs typeface="EB Garamond Medium"/>
                <a:sym typeface="EB Garamond Medium"/>
              </a:defRPr>
            </a:lvl1pPr>
            <a:lvl2pPr lvl="1"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2pPr>
            <a:lvl3pPr lvl="2"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3pPr>
            <a:lvl4pPr lvl="3"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4pPr>
            <a:lvl5pPr lvl="4"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5pPr>
            <a:lvl6pPr lvl="5"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6pPr>
            <a:lvl7pPr lvl="6"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7pPr>
            <a:lvl8pPr lvl="7"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8pPr>
            <a:lvl9pPr lvl="8"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9pPr>
          </a:lstStyle>
          <a:p/>
        </p:txBody>
      </p:sp>
      <p:sp>
        <p:nvSpPr>
          <p:cNvPr id="128" name="Google Shape;128;p5"/>
          <p:cNvSpPr txBox="1"/>
          <p:nvPr>
            <p:ph idx="4" type="subTitle"/>
          </p:nvPr>
        </p:nvSpPr>
        <p:spPr>
          <a:xfrm>
            <a:off x="1760398" y="3164836"/>
            <a:ext cx="2514600" cy="54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EB Garamond Medium"/>
              <a:buNone/>
              <a:defRPr sz="2000">
                <a:solidFill>
                  <a:schemeClr val="dk1"/>
                </a:solidFill>
                <a:latin typeface="EB Garamond Medium"/>
                <a:ea typeface="EB Garamond Medium"/>
                <a:cs typeface="EB Garamond Medium"/>
                <a:sym typeface="EB Garamond Medium"/>
              </a:defRPr>
            </a:lvl1pPr>
            <a:lvl2pPr lvl="1"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2pPr>
            <a:lvl3pPr lvl="2"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3pPr>
            <a:lvl4pPr lvl="3"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4pPr>
            <a:lvl5pPr lvl="4"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5pPr>
            <a:lvl6pPr lvl="5"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6pPr>
            <a:lvl7pPr lvl="6"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7pPr>
            <a:lvl8pPr lvl="7"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8pPr>
            <a:lvl9pPr lvl="8" rtl="0" algn="ctr">
              <a:lnSpc>
                <a:spcPct val="100000"/>
              </a:lnSpc>
              <a:spcBef>
                <a:spcPts val="0"/>
              </a:spcBef>
              <a:spcAft>
                <a:spcPts val="0"/>
              </a:spcAft>
              <a:buSzPts val="2000"/>
              <a:buFont typeface="EB Garamond Medium"/>
              <a:buNone/>
              <a:defRPr sz="2000">
                <a:latin typeface="EB Garamond Medium"/>
                <a:ea typeface="EB Garamond Medium"/>
                <a:cs typeface="EB Garamond Medium"/>
                <a:sym typeface="EB Garamond Medium"/>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9" name="Shape 129"/>
        <p:cNvGrpSpPr/>
        <p:nvPr/>
      </p:nvGrpSpPr>
      <p:grpSpPr>
        <a:xfrm>
          <a:off x="0" y="0"/>
          <a:ext cx="0" cy="0"/>
          <a:chOff x="0" y="0"/>
          <a:chExt cx="0" cy="0"/>
        </a:xfrm>
      </p:grpSpPr>
      <p:pic>
        <p:nvPicPr>
          <p:cNvPr id="130" name="Google Shape;130;p6"/>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131" name="Google Shape;131;p6"/>
          <p:cNvGrpSpPr/>
          <p:nvPr/>
        </p:nvGrpSpPr>
        <p:grpSpPr>
          <a:xfrm>
            <a:off x="91440" y="89888"/>
            <a:ext cx="8961704" cy="4965294"/>
            <a:chOff x="91440" y="89888"/>
            <a:chExt cx="8961704" cy="4965294"/>
          </a:xfrm>
        </p:grpSpPr>
        <p:cxnSp>
          <p:nvCxnSpPr>
            <p:cNvPr id="132" name="Google Shape;132;p6"/>
            <p:cNvCxnSpPr>
              <a:stCxn id="133" idx="2"/>
              <a:endCxn id="134" idx="1"/>
            </p:cNvCxnSpPr>
            <p:nvPr/>
          </p:nvCxnSpPr>
          <p:spPr>
            <a:xfrm flipH="1">
              <a:off x="384040" y="478815"/>
              <a:ext cx="300" cy="1179300"/>
            </a:xfrm>
            <a:prstGeom prst="straightConnector1">
              <a:avLst/>
            </a:prstGeom>
            <a:noFill/>
            <a:ln cap="flat" cmpd="thinThick" w="19050">
              <a:solidFill>
                <a:schemeClr val="lt2"/>
              </a:solidFill>
              <a:prstDash val="solid"/>
              <a:round/>
              <a:headEnd len="med" w="med" type="none"/>
              <a:tailEnd len="med" w="med" type="none"/>
            </a:ln>
          </p:spPr>
        </p:cxnSp>
        <p:cxnSp>
          <p:nvCxnSpPr>
            <p:cNvPr id="135" name="Google Shape;135;p6"/>
            <p:cNvCxnSpPr>
              <a:stCxn id="134" idx="3"/>
              <a:endCxn id="136" idx="2"/>
            </p:cNvCxnSpPr>
            <p:nvPr/>
          </p:nvCxnSpPr>
          <p:spPr>
            <a:xfrm>
              <a:off x="383938" y="3486928"/>
              <a:ext cx="300" cy="1176600"/>
            </a:xfrm>
            <a:prstGeom prst="straightConnector1">
              <a:avLst/>
            </a:prstGeom>
            <a:noFill/>
            <a:ln cap="flat" cmpd="thinThick" w="19050">
              <a:solidFill>
                <a:schemeClr val="lt2"/>
              </a:solidFill>
              <a:prstDash val="solid"/>
              <a:round/>
              <a:headEnd len="med" w="med" type="none"/>
              <a:tailEnd len="med" w="med" type="none"/>
            </a:ln>
          </p:spPr>
        </p:cxnSp>
        <p:cxnSp>
          <p:nvCxnSpPr>
            <p:cNvPr id="137" name="Google Shape;137;p6"/>
            <p:cNvCxnSpPr>
              <a:stCxn id="136" idx="3"/>
              <a:endCxn id="138" idx="1"/>
            </p:cNvCxnSpPr>
            <p:nvPr/>
          </p:nvCxnSpPr>
          <p:spPr>
            <a:xfrm>
              <a:off x="677240" y="4857127"/>
              <a:ext cx="1783800" cy="0"/>
            </a:xfrm>
            <a:prstGeom prst="straightConnector1">
              <a:avLst/>
            </a:prstGeom>
            <a:noFill/>
            <a:ln cap="flat" cmpd="thinThick" w="19050">
              <a:solidFill>
                <a:schemeClr val="lt2"/>
              </a:solidFill>
              <a:prstDash val="solid"/>
              <a:round/>
              <a:headEnd len="med" w="med" type="none"/>
              <a:tailEnd len="med" w="med" type="none"/>
            </a:ln>
          </p:spPr>
        </p:cxnSp>
        <p:cxnSp>
          <p:nvCxnSpPr>
            <p:cNvPr id="139" name="Google Shape;139;p6"/>
            <p:cNvCxnSpPr>
              <a:stCxn id="140" idx="1"/>
              <a:endCxn id="141" idx="3"/>
            </p:cNvCxnSpPr>
            <p:nvPr/>
          </p:nvCxnSpPr>
          <p:spPr>
            <a:xfrm>
              <a:off x="6682984" y="4857132"/>
              <a:ext cx="1784400" cy="0"/>
            </a:xfrm>
            <a:prstGeom prst="straightConnector1">
              <a:avLst/>
            </a:prstGeom>
            <a:noFill/>
            <a:ln cap="flat" cmpd="thinThick" w="19050">
              <a:solidFill>
                <a:schemeClr val="lt2"/>
              </a:solidFill>
              <a:prstDash val="solid"/>
              <a:round/>
              <a:headEnd len="med" w="med" type="none"/>
              <a:tailEnd len="med" w="med" type="none"/>
            </a:ln>
          </p:spPr>
        </p:cxnSp>
        <p:cxnSp>
          <p:nvCxnSpPr>
            <p:cNvPr id="142" name="Google Shape;142;p6"/>
            <p:cNvCxnSpPr>
              <a:stCxn id="133" idx="3"/>
              <a:endCxn id="143" idx="1"/>
            </p:cNvCxnSpPr>
            <p:nvPr/>
          </p:nvCxnSpPr>
          <p:spPr>
            <a:xfrm>
              <a:off x="677240" y="285127"/>
              <a:ext cx="1783800" cy="6900"/>
            </a:xfrm>
            <a:prstGeom prst="straightConnector1">
              <a:avLst/>
            </a:prstGeom>
            <a:noFill/>
            <a:ln cap="flat" cmpd="thickThin" w="19050">
              <a:solidFill>
                <a:schemeClr val="lt2"/>
              </a:solidFill>
              <a:prstDash val="solid"/>
              <a:round/>
              <a:headEnd len="med" w="med" type="none"/>
              <a:tailEnd len="med" w="med" type="none"/>
            </a:ln>
          </p:spPr>
        </p:cxnSp>
        <p:cxnSp>
          <p:nvCxnSpPr>
            <p:cNvPr id="144" name="Google Shape;144;p6"/>
            <p:cNvCxnSpPr>
              <a:stCxn id="145" idx="1"/>
              <a:endCxn id="146" idx="3"/>
            </p:cNvCxnSpPr>
            <p:nvPr/>
          </p:nvCxnSpPr>
          <p:spPr>
            <a:xfrm flipH="1" rot="10800000">
              <a:off x="6682984" y="285207"/>
              <a:ext cx="1784400" cy="6900"/>
            </a:xfrm>
            <a:prstGeom prst="straightConnector1">
              <a:avLst/>
            </a:prstGeom>
            <a:noFill/>
            <a:ln cap="flat" cmpd="thickThin" w="19050">
              <a:solidFill>
                <a:schemeClr val="lt2"/>
              </a:solidFill>
              <a:prstDash val="solid"/>
              <a:round/>
              <a:headEnd len="med" w="med" type="none"/>
              <a:tailEnd len="med" w="med" type="none"/>
            </a:ln>
          </p:spPr>
        </p:cxnSp>
        <p:cxnSp>
          <p:nvCxnSpPr>
            <p:cNvPr id="147" name="Google Shape;147;p6"/>
            <p:cNvCxnSpPr>
              <a:stCxn id="146" idx="2"/>
              <a:endCxn id="148" idx="1"/>
            </p:cNvCxnSpPr>
            <p:nvPr/>
          </p:nvCxnSpPr>
          <p:spPr>
            <a:xfrm flipH="1">
              <a:off x="8759944" y="478815"/>
              <a:ext cx="300" cy="1177800"/>
            </a:xfrm>
            <a:prstGeom prst="straightConnector1">
              <a:avLst/>
            </a:prstGeom>
            <a:noFill/>
            <a:ln cap="flat" cmpd="thickThin" w="19050">
              <a:solidFill>
                <a:schemeClr val="lt2"/>
              </a:solidFill>
              <a:prstDash val="solid"/>
              <a:round/>
              <a:headEnd len="med" w="med" type="none"/>
              <a:tailEnd len="med" w="med" type="none"/>
            </a:ln>
          </p:spPr>
        </p:cxnSp>
        <p:cxnSp>
          <p:nvCxnSpPr>
            <p:cNvPr id="149" name="Google Shape;149;p6"/>
            <p:cNvCxnSpPr>
              <a:stCxn id="148" idx="3"/>
              <a:endCxn id="141" idx="2"/>
            </p:cNvCxnSpPr>
            <p:nvPr/>
          </p:nvCxnSpPr>
          <p:spPr>
            <a:xfrm>
              <a:off x="8760063" y="3485366"/>
              <a:ext cx="300" cy="1178100"/>
            </a:xfrm>
            <a:prstGeom prst="straightConnector1">
              <a:avLst/>
            </a:prstGeom>
            <a:noFill/>
            <a:ln cap="flat" cmpd="thickThin" w="19050">
              <a:solidFill>
                <a:schemeClr val="lt2"/>
              </a:solidFill>
              <a:prstDash val="solid"/>
              <a:round/>
              <a:headEnd len="med" w="med" type="none"/>
              <a:tailEnd len="med" w="med" type="none"/>
            </a:ln>
          </p:spPr>
        </p:cxnSp>
        <p:grpSp>
          <p:nvGrpSpPr>
            <p:cNvPr id="150" name="Google Shape;150;p6"/>
            <p:cNvGrpSpPr/>
            <p:nvPr/>
          </p:nvGrpSpPr>
          <p:grpSpPr>
            <a:xfrm>
              <a:off x="91440" y="89888"/>
              <a:ext cx="8961704" cy="4965294"/>
              <a:chOff x="91440" y="89888"/>
              <a:chExt cx="8961704" cy="4965294"/>
            </a:xfrm>
          </p:grpSpPr>
          <p:grpSp>
            <p:nvGrpSpPr>
              <p:cNvPr id="151" name="Google Shape;151;p6"/>
              <p:cNvGrpSpPr/>
              <p:nvPr/>
            </p:nvGrpSpPr>
            <p:grpSpPr>
              <a:xfrm>
                <a:off x="91440" y="91440"/>
                <a:ext cx="8961704" cy="4963742"/>
                <a:chOff x="91440" y="91440"/>
                <a:chExt cx="8961704" cy="4963742"/>
              </a:xfrm>
            </p:grpSpPr>
            <p:pic>
              <p:nvPicPr>
                <p:cNvPr id="136" name="Google Shape;136;p6"/>
                <p:cNvPicPr preferRelativeResize="0"/>
                <p:nvPr/>
              </p:nvPicPr>
              <p:blipFill>
                <a:blip r:embed="rId3">
                  <a:alphaModFix/>
                </a:blip>
                <a:stretch>
                  <a:fillRect/>
                </a:stretch>
              </p:blipFill>
              <p:spPr>
                <a:xfrm flipH="1" rot="10800000">
                  <a:off x="91440" y="4663440"/>
                  <a:ext cx="585800" cy="387375"/>
                </a:xfrm>
                <a:prstGeom prst="rect">
                  <a:avLst/>
                </a:prstGeom>
                <a:noFill/>
                <a:ln>
                  <a:noFill/>
                </a:ln>
              </p:spPr>
            </p:pic>
            <p:pic>
              <p:nvPicPr>
                <p:cNvPr id="141" name="Google Shape;141;p6"/>
                <p:cNvPicPr preferRelativeResize="0"/>
                <p:nvPr/>
              </p:nvPicPr>
              <p:blipFill>
                <a:blip r:embed="rId3">
                  <a:alphaModFix/>
                </a:blip>
                <a:stretch>
                  <a:fillRect/>
                </a:stretch>
              </p:blipFill>
              <p:spPr>
                <a:xfrm rot="10800000">
                  <a:off x="8467344" y="4663440"/>
                  <a:ext cx="585800" cy="387375"/>
                </a:xfrm>
                <a:prstGeom prst="rect">
                  <a:avLst/>
                </a:prstGeom>
                <a:noFill/>
                <a:ln>
                  <a:noFill/>
                </a:ln>
              </p:spPr>
            </p:pic>
            <p:pic>
              <p:nvPicPr>
                <p:cNvPr id="133" name="Google Shape;133;p6"/>
                <p:cNvPicPr preferRelativeResize="0"/>
                <p:nvPr/>
              </p:nvPicPr>
              <p:blipFill>
                <a:blip r:embed="rId3">
                  <a:alphaModFix/>
                </a:blip>
                <a:stretch>
                  <a:fillRect/>
                </a:stretch>
              </p:blipFill>
              <p:spPr>
                <a:xfrm>
                  <a:off x="91440" y="91440"/>
                  <a:ext cx="585800" cy="387375"/>
                </a:xfrm>
                <a:prstGeom prst="rect">
                  <a:avLst/>
                </a:prstGeom>
                <a:noFill/>
                <a:ln>
                  <a:noFill/>
                </a:ln>
              </p:spPr>
            </p:pic>
            <p:pic>
              <p:nvPicPr>
                <p:cNvPr id="146" name="Google Shape;146;p6"/>
                <p:cNvPicPr preferRelativeResize="0"/>
                <p:nvPr/>
              </p:nvPicPr>
              <p:blipFill>
                <a:blip r:embed="rId3">
                  <a:alphaModFix/>
                </a:blip>
                <a:stretch>
                  <a:fillRect/>
                </a:stretch>
              </p:blipFill>
              <p:spPr>
                <a:xfrm flipH="1">
                  <a:off x="8467344" y="91440"/>
                  <a:ext cx="585800" cy="387375"/>
                </a:xfrm>
                <a:prstGeom prst="rect">
                  <a:avLst/>
                </a:prstGeom>
                <a:noFill/>
                <a:ln>
                  <a:noFill/>
                </a:ln>
              </p:spPr>
            </p:pic>
            <p:grpSp>
              <p:nvGrpSpPr>
                <p:cNvPr id="152" name="Google Shape;152;p6"/>
                <p:cNvGrpSpPr/>
                <p:nvPr/>
              </p:nvGrpSpPr>
              <p:grpSpPr>
                <a:xfrm>
                  <a:off x="2461016" y="94057"/>
                  <a:ext cx="4221968" cy="396100"/>
                  <a:chOff x="2461016" y="94057"/>
                  <a:chExt cx="4221968" cy="396100"/>
                </a:xfrm>
              </p:grpSpPr>
              <p:pic>
                <p:nvPicPr>
                  <p:cNvPr id="143" name="Google Shape;143;p6"/>
                  <p:cNvPicPr preferRelativeResize="0"/>
                  <p:nvPr/>
                </p:nvPicPr>
                <p:blipFill>
                  <a:blip r:embed="rId4">
                    <a:alphaModFix/>
                  </a:blip>
                  <a:stretch>
                    <a:fillRect/>
                  </a:stretch>
                </p:blipFill>
                <p:spPr>
                  <a:xfrm>
                    <a:off x="2461016" y="94057"/>
                    <a:ext cx="985491" cy="396100"/>
                  </a:xfrm>
                  <a:prstGeom prst="rect">
                    <a:avLst/>
                  </a:prstGeom>
                  <a:noFill/>
                  <a:ln>
                    <a:noFill/>
                  </a:ln>
                </p:spPr>
              </p:pic>
              <p:pic>
                <p:nvPicPr>
                  <p:cNvPr id="145" name="Google Shape;145;p6"/>
                  <p:cNvPicPr preferRelativeResize="0"/>
                  <p:nvPr/>
                </p:nvPicPr>
                <p:blipFill>
                  <a:blip r:embed="rId4">
                    <a:alphaModFix/>
                  </a:blip>
                  <a:stretch>
                    <a:fillRect/>
                  </a:stretch>
                </p:blipFill>
                <p:spPr>
                  <a:xfrm flipH="1">
                    <a:off x="5697493" y="94057"/>
                    <a:ext cx="985491" cy="396100"/>
                  </a:xfrm>
                  <a:prstGeom prst="rect">
                    <a:avLst/>
                  </a:prstGeom>
                  <a:noFill/>
                  <a:ln>
                    <a:noFill/>
                  </a:ln>
                </p:spPr>
              </p:pic>
            </p:grpSp>
            <p:grpSp>
              <p:nvGrpSpPr>
                <p:cNvPr id="153" name="Google Shape;153;p6"/>
                <p:cNvGrpSpPr/>
                <p:nvPr/>
              </p:nvGrpSpPr>
              <p:grpSpPr>
                <a:xfrm>
                  <a:off x="2461016" y="4659082"/>
                  <a:ext cx="4221968" cy="396100"/>
                  <a:chOff x="2461016" y="4659082"/>
                  <a:chExt cx="4221968" cy="396100"/>
                </a:xfrm>
              </p:grpSpPr>
              <p:pic>
                <p:nvPicPr>
                  <p:cNvPr id="140" name="Google Shape;140;p6"/>
                  <p:cNvPicPr preferRelativeResize="0"/>
                  <p:nvPr/>
                </p:nvPicPr>
                <p:blipFill>
                  <a:blip r:embed="rId4">
                    <a:alphaModFix/>
                  </a:blip>
                  <a:stretch>
                    <a:fillRect/>
                  </a:stretch>
                </p:blipFill>
                <p:spPr>
                  <a:xfrm rot="10800000">
                    <a:off x="5697493" y="4659082"/>
                    <a:ext cx="985491" cy="396100"/>
                  </a:xfrm>
                  <a:prstGeom prst="rect">
                    <a:avLst/>
                  </a:prstGeom>
                  <a:noFill/>
                  <a:ln>
                    <a:noFill/>
                  </a:ln>
                </p:spPr>
              </p:pic>
              <p:pic>
                <p:nvPicPr>
                  <p:cNvPr id="138" name="Google Shape;138;p6"/>
                  <p:cNvPicPr preferRelativeResize="0"/>
                  <p:nvPr/>
                </p:nvPicPr>
                <p:blipFill>
                  <a:blip r:embed="rId4">
                    <a:alphaModFix/>
                  </a:blip>
                  <a:stretch>
                    <a:fillRect/>
                  </a:stretch>
                </p:blipFill>
                <p:spPr>
                  <a:xfrm flipH="1" rot="10800000">
                    <a:off x="2461016" y="4659082"/>
                    <a:ext cx="985491" cy="396100"/>
                  </a:xfrm>
                  <a:prstGeom prst="rect">
                    <a:avLst/>
                  </a:prstGeom>
                  <a:noFill/>
                  <a:ln>
                    <a:noFill/>
                  </a:ln>
                </p:spPr>
              </p:pic>
            </p:grpSp>
          </p:grpSp>
          <p:pic>
            <p:nvPicPr>
              <p:cNvPr id="154" name="Google Shape;154;p6"/>
              <p:cNvPicPr preferRelativeResize="0"/>
              <p:nvPr/>
            </p:nvPicPr>
            <p:blipFill>
              <a:blip r:embed="rId5">
                <a:alphaModFix/>
              </a:blip>
              <a:stretch>
                <a:fillRect/>
              </a:stretch>
            </p:blipFill>
            <p:spPr>
              <a:xfrm>
                <a:off x="3486000" y="89888"/>
                <a:ext cx="2172000" cy="408150"/>
              </a:xfrm>
              <a:prstGeom prst="rect">
                <a:avLst/>
              </a:prstGeom>
              <a:noFill/>
              <a:ln>
                <a:noFill/>
              </a:ln>
            </p:spPr>
          </p:pic>
          <p:pic>
            <p:nvPicPr>
              <p:cNvPr id="155" name="Google Shape;155;p6"/>
              <p:cNvPicPr preferRelativeResize="0"/>
              <p:nvPr/>
            </p:nvPicPr>
            <p:blipFill>
              <a:blip r:embed="rId5">
                <a:alphaModFix/>
              </a:blip>
              <a:stretch>
                <a:fillRect/>
              </a:stretch>
            </p:blipFill>
            <p:spPr>
              <a:xfrm>
                <a:off x="3486000" y="4645463"/>
                <a:ext cx="2172000" cy="408150"/>
              </a:xfrm>
              <a:prstGeom prst="rect">
                <a:avLst/>
              </a:prstGeom>
              <a:noFill/>
              <a:ln>
                <a:noFill/>
              </a:ln>
            </p:spPr>
          </p:pic>
          <p:pic>
            <p:nvPicPr>
              <p:cNvPr id="148" name="Google Shape;148;p6"/>
              <p:cNvPicPr preferRelativeResize="0"/>
              <p:nvPr/>
            </p:nvPicPr>
            <p:blipFill>
              <a:blip r:embed="rId6">
                <a:alphaModFix/>
              </a:blip>
              <a:stretch>
                <a:fillRect/>
              </a:stretch>
            </p:blipFill>
            <p:spPr>
              <a:xfrm rot="5400000">
                <a:off x="7845665" y="2372914"/>
                <a:ext cx="1828794" cy="396109"/>
              </a:xfrm>
              <a:prstGeom prst="rect">
                <a:avLst/>
              </a:prstGeom>
              <a:noFill/>
              <a:ln>
                <a:noFill/>
              </a:ln>
            </p:spPr>
          </p:pic>
          <p:pic>
            <p:nvPicPr>
              <p:cNvPr id="134" name="Google Shape;134;p6"/>
              <p:cNvPicPr preferRelativeResize="0"/>
              <p:nvPr/>
            </p:nvPicPr>
            <p:blipFill>
              <a:blip r:embed="rId6">
                <a:alphaModFix/>
              </a:blip>
              <a:stretch>
                <a:fillRect/>
              </a:stretch>
            </p:blipFill>
            <p:spPr>
              <a:xfrm rot="5400000">
                <a:off x="-530460" y="2374477"/>
                <a:ext cx="1828794" cy="396109"/>
              </a:xfrm>
              <a:prstGeom prst="rect">
                <a:avLst/>
              </a:prstGeom>
              <a:noFill/>
              <a:ln>
                <a:noFill/>
              </a:ln>
            </p:spPr>
          </p:pic>
        </p:grpSp>
      </p:grpSp>
      <p:sp>
        <p:nvSpPr>
          <p:cNvPr id="156" name="Google Shape;156;p6"/>
          <p:cNvSpPr txBox="1"/>
          <p:nvPr>
            <p:ph type="title"/>
          </p:nvPr>
        </p:nvSpPr>
        <p:spPr>
          <a:xfrm>
            <a:off x="713225" y="539500"/>
            <a:ext cx="7717500" cy="594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7" name="Shape 157"/>
        <p:cNvGrpSpPr/>
        <p:nvPr/>
      </p:nvGrpSpPr>
      <p:grpSpPr>
        <a:xfrm>
          <a:off x="0" y="0"/>
          <a:ext cx="0" cy="0"/>
          <a:chOff x="0" y="0"/>
          <a:chExt cx="0" cy="0"/>
        </a:xfrm>
      </p:grpSpPr>
      <p:pic>
        <p:nvPicPr>
          <p:cNvPr id="158" name="Google Shape;158;p7"/>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159" name="Google Shape;159;p7"/>
          <p:cNvGrpSpPr/>
          <p:nvPr/>
        </p:nvGrpSpPr>
        <p:grpSpPr>
          <a:xfrm>
            <a:off x="91440" y="48470"/>
            <a:ext cx="8961704" cy="5043223"/>
            <a:chOff x="91440" y="48470"/>
            <a:chExt cx="8961704" cy="5043223"/>
          </a:xfrm>
        </p:grpSpPr>
        <p:pic>
          <p:nvPicPr>
            <p:cNvPr id="160" name="Google Shape;160;p7"/>
            <p:cNvPicPr preferRelativeResize="0"/>
            <p:nvPr/>
          </p:nvPicPr>
          <p:blipFill>
            <a:blip r:embed="rId3">
              <a:alphaModFix/>
            </a:blip>
            <a:stretch>
              <a:fillRect/>
            </a:stretch>
          </p:blipFill>
          <p:spPr>
            <a:xfrm flipH="1" rot="5400000">
              <a:off x="-545415" y="2337213"/>
              <a:ext cx="1859242" cy="469075"/>
            </a:xfrm>
            <a:prstGeom prst="rect">
              <a:avLst/>
            </a:prstGeom>
            <a:noFill/>
            <a:ln>
              <a:noFill/>
            </a:ln>
          </p:spPr>
        </p:pic>
        <p:cxnSp>
          <p:nvCxnSpPr>
            <p:cNvPr id="161" name="Google Shape;161;p7"/>
            <p:cNvCxnSpPr>
              <a:stCxn id="162" idx="0"/>
              <a:endCxn id="160" idx="3"/>
            </p:cNvCxnSpPr>
            <p:nvPr/>
          </p:nvCxnSpPr>
          <p:spPr>
            <a:xfrm>
              <a:off x="384340" y="478815"/>
              <a:ext cx="0" cy="1163400"/>
            </a:xfrm>
            <a:prstGeom prst="straightConnector1">
              <a:avLst/>
            </a:prstGeom>
            <a:noFill/>
            <a:ln cap="flat" cmpd="thinThick" w="19050">
              <a:solidFill>
                <a:schemeClr val="lt2"/>
              </a:solidFill>
              <a:prstDash val="solid"/>
              <a:round/>
              <a:headEnd len="med" w="med" type="none"/>
              <a:tailEnd len="med" w="med" type="none"/>
            </a:ln>
          </p:spPr>
        </p:cxnSp>
        <p:cxnSp>
          <p:nvCxnSpPr>
            <p:cNvPr id="163" name="Google Shape;163;p7"/>
            <p:cNvCxnSpPr>
              <a:stCxn id="160" idx="1"/>
              <a:endCxn id="164" idx="0"/>
            </p:cNvCxnSpPr>
            <p:nvPr/>
          </p:nvCxnSpPr>
          <p:spPr>
            <a:xfrm>
              <a:off x="384206" y="3501371"/>
              <a:ext cx="0" cy="1162200"/>
            </a:xfrm>
            <a:prstGeom prst="straightConnector1">
              <a:avLst/>
            </a:prstGeom>
            <a:noFill/>
            <a:ln cap="flat" cmpd="thinThick" w="19050">
              <a:solidFill>
                <a:schemeClr val="lt2"/>
              </a:solidFill>
              <a:prstDash val="solid"/>
              <a:round/>
              <a:headEnd len="med" w="med" type="none"/>
              <a:tailEnd len="med" w="med" type="none"/>
            </a:ln>
          </p:spPr>
        </p:cxnSp>
        <p:pic>
          <p:nvPicPr>
            <p:cNvPr id="165" name="Google Shape;165;p7"/>
            <p:cNvPicPr preferRelativeResize="0"/>
            <p:nvPr/>
          </p:nvPicPr>
          <p:blipFill>
            <a:blip r:embed="rId4">
              <a:alphaModFix/>
            </a:blip>
            <a:stretch>
              <a:fillRect/>
            </a:stretch>
          </p:blipFill>
          <p:spPr>
            <a:xfrm flipH="1" rot="10800000">
              <a:off x="3503572" y="4622593"/>
              <a:ext cx="2140233" cy="469100"/>
            </a:xfrm>
            <a:prstGeom prst="rect">
              <a:avLst/>
            </a:prstGeom>
            <a:noFill/>
            <a:ln>
              <a:noFill/>
            </a:ln>
          </p:spPr>
        </p:pic>
        <p:cxnSp>
          <p:nvCxnSpPr>
            <p:cNvPr id="166" name="Google Shape;166;p7"/>
            <p:cNvCxnSpPr>
              <a:stCxn id="164" idx="3"/>
              <a:endCxn id="167" idx="1"/>
            </p:cNvCxnSpPr>
            <p:nvPr/>
          </p:nvCxnSpPr>
          <p:spPr>
            <a:xfrm>
              <a:off x="677240" y="4857127"/>
              <a:ext cx="1610400" cy="0"/>
            </a:xfrm>
            <a:prstGeom prst="straightConnector1">
              <a:avLst/>
            </a:prstGeom>
            <a:noFill/>
            <a:ln cap="flat" cmpd="thinThick" w="19050">
              <a:solidFill>
                <a:schemeClr val="lt2"/>
              </a:solidFill>
              <a:prstDash val="solid"/>
              <a:round/>
              <a:headEnd len="med" w="med" type="none"/>
              <a:tailEnd len="med" w="med" type="none"/>
            </a:ln>
          </p:spPr>
        </p:cxnSp>
        <p:pic>
          <p:nvPicPr>
            <p:cNvPr id="167" name="Google Shape;167;p7"/>
            <p:cNvPicPr preferRelativeResize="0"/>
            <p:nvPr/>
          </p:nvPicPr>
          <p:blipFill>
            <a:blip r:embed="rId5">
              <a:alphaModFix/>
            </a:blip>
            <a:stretch>
              <a:fillRect/>
            </a:stretch>
          </p:blipFill>
          <p:spPr>
            <a:xfrm flipH="1" rot="10800000">
              <a:off x="2287690" y="4622618"/>
              <a:ext cx="1167052" cy="469075"/>
            </a:xfrm>
            <a:prstGeom prst="rect">
              <a:avLst/>
            </a:prstGeom>
            <a:noFill/>
            <a:ln>
              <a:noFill/>
            </a:ln>
          </p:spPr>
        </p:pic>
        <p:pic>
          <p:nvPicPr>
            <p:cNvPr id="168" name="Google Shape;168;p7"/>
            <p:cNvPicPr preferRelativeResize="0"/>
            <p:nvPr/>
          </p:nvPicPr>
          <p:blipFill>
            <a:blip r:embed="rId5">
              <a:alphaModFix/>
            </a:blip>
            <a:stretch>
              <a:fillRect/>
            </a:stretch>
          </p:blipFill>
          <p:spPr>
            <a:xfrm rot="10800000">
              <a:off x="5689258" y="4622618"/>
              <a:ext cx="1167052" cy="469075"/>
            </a:xfrm>
            <a:prstGeom prst="rect">
              <a:avLst/>
            </a:prstGeom>
            <a:noFill/>
            <a:ln>
              <a:noFill/>
            </a:ln>
          </p:spPr>
        </p:pic>
        <p:cxnSp>
          <p:nvCxnSpPr>
            <p:cNvPr id="169" name="Google Shape;169;p7"/>
            <p:cNvCxnSpPr>
              <a:stCxn id="168" idx="1"/>
              <a:endCxn id="170" idx="3"/>
            </p:cNvCxnSpPr>
            <p:nvPr/>
          </p:nvCxnSpPr>
          <p:spPr>
            <a:xfrm>
              <a:off x="6856310" y="4857155"/>
              <a:ext cx="1611000" cy="0"/>
            </a:xfrm>
            <a:prstGeom prst="straightConnector1">
              <a:avLst/>
            </a:prstGeom>
            <a:noFill/>
            <a:ln cap="flat" cmpd="thinThick" w="19050">
              <a:solidFill>
                <a:schemeClr val="lt2"/>
              </a:solidFill>
              <a:prstDash val="solid"/>
              <a:round/>
              <a:headEnd len="med" w="med" type="none"/>
              <a:tailEnd len="med" w="med" type="none"/>
            </a:ln>
          </p:spPr>
        </p:cxnSp>
        <p:pic>
          <p:nvPicPr>
            <p:cNvPr id="164" name="Google Shape;164;p7"/>
            <p:cNvPicPr preferRelativeResize="0"/>
            <p:nvPr/>
          </p:nvPicPr>
          <p:blipFill>
            <a:blip r:embed="rId6">
              <a:alphaModFix/>
            </a:blip>
            <a:stretch>
              <a:fillRect/>
            </a:stretch>
          </p:blipFill>
          <p:spPr>
            <a:xfrm>
              <a:off x="91440" y="4663440"/>
              <a:ext cx="585800" cy="387375"/>
            </a:xfrm>
            <a:prstGeom prst="rect">
              <a:avLst/>
            </a:prstGeom>
            <a:noFill/>
            <a:ln>
              <a:noFill/>
            </a:ln>
          </p:spPr>
        </p:pic>
        <p:pic>
          <p:nvPicPr>
            <p:cNvPr id="170" name="Google Shape;170;p7"/>
            <p:cNvPicPr preferRelativeResize="0"/>
            <p:nvPr/>
          </p:nvPicPr>
          <p:blipFill>
            <a:blip r:embed="rId6">
              <a:alphaModFix/>
            </a:blip>
            <a:stretch>
              <a:fillRect/>
            </a:stretch>
          </p:blipFill>
          <p:spPr>
            <a:xfrm flipH="1">
              <a:off x="8467344" y="4663440"/>
              <a:ext cx="585800" cy="387375"/>
            </a:xfrm>
            <a:prstGeom prst="rect">
              <a:avLst/>
            </a:prstGeom>
            <a:noFill/>
            <a:ln>
              <a:noFill/>
            </a:ln>
          </p:spPr>
        </p:pic>
        <p:pic>
          <p:nvPicPr>
            <p:cNvPr id="171" name="Google Shape;171;p7"/>
            <p:cNvPicPr preferRelativeResize="0"/>
            <p:nvPr/>
          </p:nvPicPr>
          <p:blipFill>
            <a:blip r:embed="rId4">
              <a:alphaModFix/>
            </a:blip>
            <a:stretch>
              <a:fillRect/>
            </a:stretch>
          </p:blipFill>
          <p:spPr>
            <a:xfrm>
              <a:off x="3501882" y="48470"/>
              <a:ext cx="2140233" cy="469100"/>
            </a:xfrm>
            <a:prstGeom prst="rect">
              <a:avLst/>
            </a:prstGeom>
            <a:noFill/>
            <a:ln>
              <a:noFill/>
            </a:ln>
          </p:spPr>
        </p:pic>
        <p:cxnSp>
          <p:nvCxnSpPr>
            <p:cNvPr id="172" name="Google Shape;172;p7"/>
            <p:cNvCxnSpPr>
              <a:stCxn id="162" idx="3"/>
              <a:endCxn id="173" idx="1"/>
            </p:cNvCxnSpPr>
            <p:nvPr/>
          </p:nvCxnSpPr>
          <p:spPr>
            <a:xfrm flipH="1" rot="10800000">
              <a:off x="677240" y="283027"/>
              <a:ext cx="1608900" cy="2100"/>
            </a:xfrm>
            <a:prstGeom prst="straightConnector1">
              <a:avLst/>
            </a:prstGeom>
            <a:noFill/>
            <a:ln cap="flat" cmpd="thickThin" w="19050">
              <a:solidFill>
                <a:schemeClr val="lt2"/>
              </a:solidFill>
              <a:prstDash val="solid"/>
              <a:round/>
              <a:headEnd len="med" w="med" type="none"/>
              <a:tailEnd len="med" w="med" type="none"/>
            </a:ln>
          </p:spPr>
        </p:cxnSp>
        <p:pic>
          <p:nvPicPr>
            <p:cNvPr id="173" name="Google Shape;173;p7"/>
            <p:cNvPicPr preferRelativeResize="0"/>
            <p:nvPr/>
          </p:nvPicPr>
          <p:blipFill>
            <a:blip r:embed="rId5">
              <a:alphaModFix/>
            </a:blip>
            <a:stretch>
              <a:fillRect/>
            </a:stretch>
          </p:blipFill>
          <p:spPr>
            <a:xfrm>
              <a:off x="2286000" y="48470"/>
              <a:ext cx="1167052" cy="469075"/>
            </a:xfrm>
            <a:prstGeom prst="rect">
              <a:avLst/>
            </a:prstGeom>
            <a:noFill/>
            <a:ln>
              <a:noFill/>
            </a:ln>
          </p:spPr>
        </p:pic>
        <p:pic>
          <p:nvPicPr>
            <p:cNvPr id="174" name="Google Shape;174;p7"/>
            <p:cNvPicPr preferRelativeResize="0"/>
            <p:nvPr/>
          </p:nvPicPr>
          <p:blipFill>
            <a:blip r:embed="rId5">
              <a:alphaModFix/>
            </a:blip>
            <a:stretch>
              <a:fillRect/>
            </a:stretch>
          </p:blipFill>
          <p:spPr>
            <a:xfrm flipH="1">
              <a:off x="5687568" y="48470"/>
              <a:ext cx="1167052" cy="469075"/>
            </a:xfrm>
            <a:prstGeom prst="rect">
              <a:avLst/>
            </a:prstGeom>
            <a:noFill/>
            <a:ln>
              <a:noFill/>
            </a:ln>
          </p:spPr>
        </p:pic>
        <p:cxnSp>
          <p:nvCxnSpPr>
            <p:cNvPr id="175" name="Google Shape;175;p7"/>
            <p:cNvCxnSpPr>
              <a:stCxn id="174" idx="1"/>
              <a:endCxn id="176" idx="3"/>
            </p:cNvCxnSpPr>
            <p:nvPr/>
          </p:nvCxnSpPr>
          <p:spPr>
            <a:xfrm>
              <a:off x="6854620" y="283008"/>
              <a:ext cx="1612800" cy="2100"/>
            </a:xfrm>
            <a:prstGeom prst="straightConnector1">
              <a:avLst/>
            </a:prstGeom>
            <a:noFill/>
            <a:ln cap="flat" cmpd="thickThin" w="19050">
              <a:solidFill>
                <a:schemeClr val="lt2"/>
              </a:solidFill>
              <a:prstDash val="solid"/>
              <a:round/>
              <a:headEnd len="med" w="med" type="none"/>
              <a:tailEnd len="med" w="med" type="none"/>
            </a:ln>
          </p:spPr>
        </p:cxnSp>
        <p:pic>
          <p:nvPicPr>
            <p:cNvPr id="162" name="Google Shape;162;p7"/>
            <p:cNvPicPr preferRelativeResize="0"/>
            <p:nvPr/>
          </p:nvPicPr>
          <p:blipFill>
            <a:blip r:embed="rId6">
              <a:alphaModFix/>
            </a:blip>
            <a:stretch>
              <a:fillRect/>
            </a:stretch>
          </p:blipFill>
          <p:spPr>
            <a:xfrm flipH="1" rot="10800000">
              <a:off x="91440" y="91440"/>
              <a:ext cx="585800" cy="387375"/>
            </a:xfrm>
            <a:prstGeom prst="rect">
              <a:avLst/>
            </a:prstGeom>
            <a:noFill/>
            <a:ln>
              <a:noFill/>
            </a:ln>
          </p:spPr>
        </p:pic>
        <p:pic>
          <p:nvPicPr>
            <p:cNvPr id="176" name="Google Shape;176;p7"/>
            <p:cNvPicPr preferRelativeResize="0"/>
            <p:nvPr/>
          </p:nvPicPr>
          <p:blipFill>
            <a:blip r:embed="rId6">
              <a:alphaModFix/>
            </a:blip>
            <a:stretch>
              <a:fillRect/>
            </a:stretch>
          </p:blipFill>
          <p:spPr>
            <a:xfrm rot="10800000">
              <a:off x="8467344" y="91440"/>
              <a:ext cx="585800" cy="387375"/>
            </a:xfrm>
            <a:prstGeom prst="rect">
              <a:avLst/>
            </a:prstGeom>
            <a:noFill/>
            <a:ln>
              <a:noFill/>
            </a:ln>
          </p:spPr>
        </p:pic>
        <p:pic>
          <p:nvPicPr>
            <p:cNvPr id="177" name="Google Shape;177;p7"/>
            <p:cNvPicPr preferRelativeResize="0"/>
            <p:nvPr/>
          </p:nvPicPr>
          <p:blipFill>
            <a:blip r:embed="rId3">
              <a:alphaModFix/>
            </a:blip>
            <a:stretch>
              <a:fillRect/>
            </a:stretch>
          </p:blipFill>
          <p:spPr>
            <a:xfrm rot="-5400000">
              <a:off x="7830144" y="2337213"/>
              <a:ext cx="1859242" cy="469075"/>
            </a:xfrm>
            <a:prstGeom prst="rect">
              <a:avLst/>
            </a:prstGeom>
            <a:noFill/>
            <a:ln>
              <a:noFill/>
            </a:ln>
          </p:spPr>
        </p:pic>
        <p:cxnSp>
          <p:nvCxnSpPr>
            <p:cNvPr id="178" name="Google Shape;178;p7"/>
            <p:cNvCxnSpPr>
              <a:stCxn id="176" idx="0"/>
              <a:endCxn id="177" idx="3"/>
            </p:cNvCxnSpPr>
            <p:nvPr/>
          </p:nvCxnSpPr>
          <p:spPr>
            <a:xfrm flipH="1">
              <a:off x="8759644" y="478815"/>
              <a:ext cx="600" cy="1163400"/>
            </a:xfrm>
            <a:prstGeom prst="straightConnector1">
              <a:avLst/>
            </a:prstGeom>
            <a:noFill/>
            <a:ln cap="flat" cmpd="thickThin" w="19050">
              <a:solidFill>
                <a:schemeClr val="lt2"/>
              </a:solidFill>
              <a:prstDash val="solid"/>
              <a:round/>
              <a:headEnd len="med" w="med" type="none"/>
              <a:tailEnd len="med" w="med" type="none"/>
            </a:ln>
          </p:spPr>
        </p:cxnSp>
        <p:cxnSp>
          <p:nvCxnSpPr>
            <p:cNvPr id="179" name="Google Shape;179;p7"/>
            <p:cNvCxnSpPr>
              <a:stCxn id="177" idx="1"/>
              <a:endCxn id="170" idx="0"/>
            </p:cNvCxnSpPr>
            <p:nvPr/>
          </p:nvCxnSpPr>
          <p:spPr>
            <a:xfrm>
              <a:off x="8759765" y="3501371"/>
              <a:ext cx="600" cy="1162200"/>
            </a:xfrm>
            <a:prstGeom prst="straightConnector1">
              <a:avLst/>
            </a:prstGeom>
            <a:noFill/>
            <a:ln cap="flat" cmpd="thickThin" w="19050">
              <a:solidFill>
                <a:schemeClr val="lt2"/>
              </a:solidFill>
              <a:prstDash val="solid"/>
              <a:round/>
              <a:headEnd len="med" w="med" type="none"/>
              <a:tailEnd len="med" w="med" type="none"/>
            </a:ln>
          </p:spPr>
        </p:cxnSp>
      </p:grpSp>
      <p:sp>
        <p:nvSpPr>
          <p:cNvPr id="180" name="Google Shape;180;p7"/>
          <p:cNvSpPr txBox="1"/>
          <p:nvPr>
            <p:ph type="title"/>
          </p:nvPr>
        </p:nvSpPr>
        <p:spPr>
          <a:xfrm>
            <a:off x="713225" y="651576"/>
            <a:ext cx="3675900" cy="1097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1" name="Google Shape;181;p7"/>
          <p:cNvSpPr txBox="1"/>
          <p:nvPr>
            <p:ph idx="1" type="subTitle"/>
          </p:nvPr>
        </p:nvSpPr>
        <p:spPr>
          <a:xfrm>
            <a:off x="713225" y="1931724"/>
            <a:ext cx="3675900" cy="2560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600"/>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
        <p:nvSpPr>
          <p:cNvPr id="182" name="Google Shape;182;p7"/>
          <p:cNvSpPr/>
          <p:nvPr>
            <p:ph idx="2" type="pic"/>
          </p:nvPr>
        </p:nvSpPr>
        <p:spPr>
          <a:xfrm>
            <a:off x="4754850" y="722373"/>
            <a:ext cx="1298400" cy="1856100"/>
          </a:xfrm>
          <a:prstGeom prst="rect">
            <a:avLst/>
          </a:prstGeom>
          <a:noFill/>
          <a:ln cap="flat" cmpd="thickThin" w="28575">
            <a:solidFill>
              <a:schemeClr val="lt2"/>
            </a:solidFill>
            <a:prstDash val="solid"/>
            <a:miter lim="8000"/>
            <a:headEnd len="sm" w="sm" type="none"/>
            <a:tailEnd len="sm" w="sm" type="none"/>
          </a:ln>
        </p:spPr>
      </p:sp>
      <p:sp>
        <p:nvSpPr>
          <p:cNvPr id="183" name="Google Shape;183;p7"/>
          <p:cNvSpPr/>
          <p:nvPr>
            <p:ph idx="3" type="pic"/>
          </p:nvPr>
        </p:nvSpPr>
        <p:spPr>
          <a:xfrm>
            <a:off x="6236208" y="722373"/>
            <a:ext cx="2011800" cy="2277000"/>
          </a:xfrm>
          <a:prstGeom prst="rect">
            <a:avLst/>
          </a:prstGeom>
          <a:noFill/>
          <a:ln cap="flat" cmpd="thickThin" w="28575">
            <a:solidFill>
              <a:schemeClr val="lt2"/>
            </a:solidFill>
            <a:prstDash val="solid"/>
            <a:miter lim="8000"/>
            <a:headEnd len="sm" w="sm" type="none"/>
            <a:tailEnd len="sm" w="sm" type="none"/>
          </a:ln>
        </p:spPr>
      </p:sp>
      <p:sp>
        <p:nvSpPr>
          <p:cNvPr id="184" name="Google Shape;184;p7"/>
          <p:cNvSpPr/>
          <p:nvPr>
            <p:ph idx="4" type="pic"/>
          </p:nvPr>
        </p:nvSpPr>
        <p:spPr>
          <a:xfrm>
            <a:off x="5605272" y="3186598"/>
            <a:ext cx="1234500" cy="1234500"/>
          </a:xfrm>
          <a:prstGeom prst="rect">
            <a:avLst/>
          </a:prstGeom>
          <a:noFill/>
          <a:ln cap="flat" cmpd="thickThin" w="28575">
            <a:solidFill>
              <a:schemeClr val="lt2"/>
            </a:solidFill>
            <a:prstDash val="solid"/>
            <a:miter lim="8000"/>
            <a:headEnd len="sm" w="sm" type="none"/>
            <a:tailEnd len="sm" w="sm" type="none"/>
          </a:ln>
        </p:spPr>
      </p:sp>
      <p:sp>
        <p:nvSpPr>
          <p:cNvPr id="185" name="Google Shape;185;p7"/>
          <p:cNvSpPr/>
          <p:nvPr>
            <p:ph idx="5" type="pic"/>
          </p:nvPr>
        </p:nvSpPr>
        <p:spPr>
          <a:xfrm>
            <a:off x="7017817" y="3186597"/>
            <a:ext cx="1234500" cy="1234500"/>
          </a:xfrm>
          <a:prstGeom prst="rect">
            <a:avLst/>
          </a:prstGeom>
          <a:noFill/>
          <a:ln cap="flat" cmpd="thickThin" w="28575">
            <a:solidFill>
              <a:schemeClr val="lt2"/>
            </a:solidFill>
            <a:prstDash val="solid"/>
            <a:miter lim="8000"/>
            <a:headEnd len="sm" w="sm" type="none"/>
            <a:tailEnd len="sm" w="sm" type="none"/>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6" name="Shape 186"/>
        <p:cNvGrpSpPr/>
        <p:nvPr/>
      </p:nvGrpSpPr>
      <p:grpSpPr>
        <a:xfrm>
          <a:off x="0" y="0"/>
          <a:ext cx="0" cy="0"/>
          <a:chOff x="0" y="0"/>
          <a:chExt cx="0" cy="0"/>
        </a:xfrm>
      </p:grpSpPr>
      <p:pic>
        <p:nvPicPr>
          <p:cNvPr id="187" name="Google Shape;187;p8"/>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188" name="Google Shape;188;p8"/>
          <p:cNvGrpSpPr/>
          <p:nvPr/>
        </p:nvGrpSpPr>
        <p:grpSpPr>
          <a:xfrm>
            <a:off x="91440" y="89888"/>
            <a:ext cx="8961704" cy="4965294"/>
            <a:chOff x="91440" y="89888"/>
            <a:chExt cx="8961704" cy="4965294"/>
          </a:xfrm>
        </p:grpSpPr>
        <p:cxnSp>
          <p:nvCxnSpPr>
            <p:cNvPr id="189" name="Google Shape;189;p8"/>
            <p:cNvCxnSpPr>
              <a:stCxn id="190" idx="2"/>
              <a:endCxn id="191" idx="1"/>
            </p:cNvCxnSpPr>
            <p:nvPr/>
          </p:nvCxnSpPr>
          <p:spPr>
            <a:xfrm flipH="1">
              <a:off x="384040" y="478815"/>
              <a:ext cx="300" cy="1179300"/>
            </a:xfrm>
            <a:prstGeom prst="straightConnector1">
              <a:avLst/>
            </a:prstGeom>
            <a:noFill/>
            <a:ln cap="flat" cmpd="thinThick" w="19050">
              <a:solidFill>
                <a:schemeClr val="lt2"/>
              </a:solidFill>
              <a:prstDash val="solid"/>
              <a:round/>
              <a:headEnd len="med" w="med" type="none"/>
              <a:tailEnd len="med" w="med" type="none"/>
            </a:ln>
          </p:spPr>
        </p:cxnSp>
        <p:cxnSp>
          <p:nvCxnSpPr>
            <p:cNvPr id="192" name="Google Shape;192;p8"/>
            <p:cNvCxnSpPr>
              <a:stCxn id="191" idx="3"/>
              <a:endCxn id="193" idx="2"/>
            </p:cNvCxnSpPr>
            <p:nvPr/>
          </p:nvCxnSpPr>
          <p:spPr>
            <a:xfrm>
              <a:off x="383938" y="3486928"/>
              <a:ext cx="300" cy="1176600"/>
            </a:xfrm>
            <a:prstGeom prst="straightConnector1">
              <a:avLst/>
            </a:prstGeom>
            <a:noFill/>
            <a:ln cap="flat" cmpd="thinThick" w="19050">
              <a:solidFill>
                <a:schemeClr val="lt2"/>
              </a:solidFill>
              <a:prstDash val="solid"/>
              <a:round/>
              <a:headEnd len="med" w="med" type="none"/>
              <a:tailEnd len="med" w="med" type="none"/>
            </a:ln>
          </p:spPr>
        </p:cxnSp>
        <p:cxnSp>
          <p:nvCxnSpPr>
            <p:cNvPr id="194" name="Google Shape;194;p8"/>
            <p:cNvCxnSpPr>
              <a:stCxn id="193" idx="3"/>
              <a:endCxn id="195" idx="1"/>
            </p:cNvCxnSpPr>
            <p:nvPr/>
          </p:nvCxnSpPr>
          <p:spPr>
            <a:xfrm>
              <a:off x="677240" y="4857127"/>
              <a:ext cx="1783800" cy="0"/>
            </a:xfrm>
            <a:prstGeom prst="straightConnector1">
              <a:avLst/>
            </a:prstGeom>
            <a:noFill/>
            <a:ln cap="flat" cmpd="thinThick" w="19050">
              <a:solidFill>
                <a:schemeClr val="lt2"/>
              </a:solidFill>
              <a:prstDash val="solid"/>
              <a:round/>
              <a:headEnd len="med" w="med" type="none"/>
              <a:tailEnd len="med" w="med" type="none"/>
            </a:ln>
          </p:spPr>
        </p:cxnSp>
        <p:cxnSp>
          <p:nvCxnSpPr>
            <p:cNvPr id="196" name="Google Shape;196;p8"/>
            <p:cNvCxnSpPr>
              <a:stCxn id="197" idx="1"/>
              <a:endCxn id="198" idx="3"/>
            </p:cNvCxnSpPr>
            <p:nvPr/>
          </p:nvCxnSpPr>
          <p:spPr>
            <a:xfrm>
              <a:off x="6682984" y="4857132"/>
              <a:ext cx="1784400" cy="0"/>
            </a:xfrm>
            <a:prstGeom prst="straightConnector1">
              <a:avLst/>
            </a:prstGeom>
            <a:noFill/>
            <a:ln cap="flat" cmpd="thinThick" w="19050">
              <a:solidFill>
                <a:schemeClr val="lt2"/>
              </a:solidFill>
              <a:prstDash val="solid"/>
              <a:round/>
              <a:headEnd len="med" w="med" type="none"/>
              <a:tailEnd len="med" w="med" type="none"/>
            </a:ln>
          </p:spPr>
        </p:cxnSp>
        <p:cxnSp>
          <p:nvCxnSpPr>
            <p:cNvPr id="199" name="Google Shape;199;p8"/>
            <p:cNvCxnSpPr>
              <a:stCxn id="190" idx="3"/>
              <a:endCxn id="200" idx="1"/>
            </p:cNvCxnSpPr>
            <p:nvPr/>
          </p:nvCxnSpPr>
          <p:spPr>
            <a:xfrm>
              <a:off x="677240" y="285127"/>
              <a:ext cx="1783800" cy="6900"/>
            </a:xfrm>
            <a:prstGeom prst="straightConnector1">
              <a:avLst/>
            </a:prstGeom>
            <a:noFill/>
            <a:ln cap="flat" cmpd="thickThin" w="19050">
              <a:solidFill>
                <a:schemeClr val="lt2"/>
              </a:solidFill>
              <a:prstDash val="solid"/>
              <a:round/>
              <a:headEnd len="med" w="med" type="none"/>
              <a:tailEnd len="med" w="med" type="none"/>
            </a:ln>
          </p:spPr>
        </p:cxnSp>
        <p:cxnSp>
          <p:nvCxnSpPr>
            <p:cNvPr id="201" name="Google Shape;201;p8"/>
            <p:cNvCxnSpPr>
              <a:stCxn id="202" idx="1"/>
              <a:endCxn id="203" idx="3"/>
            </p:cNvCxnSpPr>
            <p:nvPr/>
          </p:nvCxnSpPr>
          <p:spPr>
            <a:xfrm flipH="1" rot="10800000">
              <a:off x="6682984" y="285207"/>
              <a:ext cx="1784400" cy="6900"/>
            </a:xfrm>
            <a:prstGeom prst="straightConnector1">
              <a:avLst/>
            </a:prstGeom>
            <a:noFill/>
            <a:ln cap="flat" cmpd="thickThin" w="19050">
              <a:solidFill>
                <a:schemeClr val="lt2"/>
              </a:solidFill>
              <a:prstDash val="solid"/>
              <a:round/>
              <a:headEnd len="med" w="med" type="none"/>
              <a:tailEnd len="med" w="med" type="none"/>
            </a:ln>
          </p:spPr>
        </p:cxnSp>
        <p:cxnSp>
          <p:nvCxnSpPr>
            <p:cNvPr id="204" name="Google Shape;204;p8"/>
            <p:cNvCxnSpPr>
              <a:stCxn id="203" idx="2"/>
              <a:endCxn id="205" idx="1"/>
            </p:cNvCxnSpPr>
            <p:nvPr/>
          </p:nvCxnSpPr>
          <p:spPr>
            <a:xfrm flipH="1">
              <a:off x="8759944" y="478815"/>
              <a:ext cx="300" cy="1177800"/>
            </a:xfrm>
            <a:prstGeom prst="straightConnector1">
              <a:avLst/>
            </a:prstGeom>
            <a:noFill/>
            <a:ln cap="flat" cmpd="thickThin" w="19050">
              <a:solidFill>
                <a:schemeClr val="lt2"/>
              </a:solidFill>
              <a:prstDash val="solid"/>
              <a:round/>
              <a:headEnd len="med" w="med" type="none"/>
              <a:tailEnd len="med" w="med" type="none"/>
            </a:ln>
          </p:spPr>
        </p:cxnSp>
        <p:cxnSp>
          <p:nvCxnSpPr>
            <p:cNvPr id="206" name="Google Shape;206;p8"/>
            <p:cNvCxnSpPr>
              <a:stCxn id="205" idx="3"/>
              <a:endCxn id="198" idx="2"/>
            </p:cNvCxnSpPr>
            <p:nvPr/>
          </p:nvCxnSpPr>
          <p:spPr>
            <a:xfrm>
              <a:off x="8760063" y="3485366"/>
              <a:ext cx="300" cy="1178100"/>
            </a:xfrm>
            <a:prstGeom prst="straightConnector1">
              <a:avLst/>
            </a:prstGeom>
            <a:noFill/>
            <a:ln cap="flat" cmpd="thickThin" w="19050">
              <a:solidFill>
                <a:schemeClr val="lt2"/>
              </a:solidFill>
              <a:prstDash val="solid"/>
              <a:round/>
              <a:headEnd len="med" w="med" type="none"/>
              <a:tailEnd len="med" w="med" type="none"/>
            </a:ln>
          </p:spPr>
        </p:cxnSp>
        <p:grpSp>
          <p:nvGrpSpPr>
            <p:cNvPr id="207" name="Google Shape;207;p8"/>
            <p:cNvGrpSpPr/>
            <p:nvPr/>
          </p:nvGrpSpPr>
          <p:grpSpPr>
            <a:xfrm>
              <a:off x="91440" y="89888"/>
              <a:ext cx="8961704" cy="4965294"/>
              <a:chOff x="91440" y="89888"/>
              <a:chExt cx="8961704" cy="4965294"/>
            </a:xfrm>
          </p:grpSpPr>
          <p:grpSp>
            <p:nvGrpSpPr>
              <p:cNvPr id="208" name="Google Shape;208;p8"/>
              <p:cNvGrpSpPr/>
              <p:nvPr/>
            </p:nvGrpSpPr>
            <p:grpSpPr>
              <a:xfrm>
                <a:off x="91440" y="91440"/>
                <a:ext cx="8961704" cy="4963742"/>
                <a:chOff x="91440" y="91440"/>
                <a:chExt cx="8961704" cy="4963742"/>
              </a:xfrm>
            </p:grpSpPr>
            <p:pic>
              <p:nvPicPr>
                <p:cNvPr id="193" name="Google Shape;193;p8"/>
                <p:cNvPicPr preferRelativeResize="0"/>
                <p:nvPr/>
              </p:nvPicPr>
              <p:blipFill>
                <a:blip r:embed="rId3">
                  <a:alphaModFix/>
                </a:blip>
                <a:stretch>
                  <a:fillRect/>
                </a:stretch>
              </p:blipFill>
              <p:spPr>
                <a:xfrm flipH="1" rot="10800000">
                  <a:off x="91440" y="4663440"/>
                  <a:ext cx="585800" cy="387375"/>
                </a:xfrm>
                <a:prstGeom prst="rect">
                  <a:avLst/>
                </a:prstGeom>
                <a:noFill/>
                <a:ln>
                  <a:noFill/>
                </a:ln>
              </p:spPr>
            </p:pic>
            <p:pic>
              <p:nvPicPr>
                <p:cNvPr id="198" name="Google Shape;198;p8"/>
                <p:cNvPicPr preferRelativeResize="0"/>
                <p:nvPr/>
              </p:nvPicPr>
              <p:blipFill>
                <a:blip r:embed="rId3">
                  <a:alphaModFix/>
                </a:blip>
                <a:stretch>
                  <a:fillRect/>
                </a:stretch>
              </p:blipFill>
              <p:spPr>
                <a:xfrm rot="10800000">
                  <a:off x="8467344" y="4663440"/>
                  <a:ext cx="585800" cy="387375"/>
                </a:xfrm>
                <a:prstGeom prst="rect">
                  <a:avLst/>
                </a:prstGeom>
                <a:noFill/>
                <a:ln>
                  <a:noFill/>
                </a:ln>
              </p:spPr>
            </p:pic>
            <p:pic>
              <p:nvPicPr>
                <p:cNvPr id="190" name="Google Shape;190;p8"/>
                <p:cNvPicPr preferRelativeResize="0"/>
                <p:nvPr/>
              </p:nvPicPr>
              <p:blipFill>
                <a:blip r:embed="rId3">
                  <a:alphaModFix/>
                </a:blip>
                <a:stretch>
                  <a:fillRect/>
                </a:stretch>
              </p:blipFill>
              <p:spPr>
                <a:xfrm>
                  <a:off x="91440" y="91440"/>
                  <a:ext cx="585800" cy="387375"/>
                </a:xfrm>
                <a:prstGeom prst="rect">
                  <a:avLst/>
                </a:prstGeom>
                <a:noFill/>
                <a:ln>
                  <a:noFill/>
                </a:ln>
              </p:spPr>
            </p:pic>
            <p:pic>
              <p:nvPicPr>
                <p:cNvPr id="203" name="Google Shape;203;p8"/>
                <p:cNvPicPr preferRelativeResize="0"/>
                <p:nvPr/>
              </p:nvPicPr>
              <p:blipFill>
                <a:blip r:embed="rId3">
                  <a:alphaModFix/>
                </a:blip>
                <a:stretch>
                  <a:fillRect/>
                </a:stretch>
              </p:blipFill>
              <p:spPr>
                <a:xfrm flipH="1">
                  <a:off x="8467344" y="91440"/>
                  <a:ext cx="585800" cy="387375"/>
                </a:xfrm>
                <a:prstGeom prst="rect">
                  <a:avLst/>
                </a:prstGeom>
                <a:noFill/>
                <a:ln>
                  <a:noFill/>
                </a:ln>
              </p:spPr>
            </p:pic>
            <p:grpSp>
              <p:nvGrpSpPr>
                <p:cNvPr id="209" name="Google Shape;209;p8"/>
                <p:cNvGrpSpPr/>
                <p:nvPr/>
              </p:nvGrpSpPr>
              <p:grpSpPr>
                <a:xfrm>
                  <a:off x="2461016" y="94057"/>
                  <a:ext cx="4221968" cy="396100"/>
                  <a:chOff x="2461016" y="94057"/>
                  <a:chExt cx="4221968" cy="396100"/>
                </a:xfrm>
              </p:grpSpPr>
              <p:pic>
                <p:nvPicPr>
                  <p:cNvPr id="200" name="Google Shape;200;p8"/>
                  <p:cNvPicPr preferRelativeResize="0"/>
                  <p:nvPr/>
                </p:nvPicPr>
                <p:blipFill>
                  <a:blip r:embed="rId4">
                    <a:alphaModFix/>
                  </a:blip>
                  <a:stretch>
                    <a:fillRect/>
                  </a:stretch>
                </p:blipFill>
                <p:spPr>
                  <a:xfrm>
                    <a:off x="2461016" y="94057"/>
                    <a:ext cx="985491" cy="396100"/>
                  </a:xfrm>
                  <a:prstGeom prst="rect">
                    <a:avLst/>
                  </a:prstGeom>
                  <a:noFill/>
                  <a:ln>
                    <a:noFill/>
                  </a:ln>
                </p:spPr>
              </p:pic>
              <p:pic>
                <p:nvPicPr>
                  <p:cNvPr id="202" name="Google Shape;202;p8"/>
                  <p:cNvPicPr preferRelativeResize="0"/>
                  <p:nvPr/>
                </p:nvPicPr>
                <p:blipFill>
                  <a:blip r:embed="rId4">
                    <a:alphaModFix/>
                  </a:blip>
                  <a:stretch>
                    <a:fillRect/>
                  </a:stretch>
                </p:blipFill>
                <p:spPr>
                  <a:xfrm flipH="1">
                    <a:off x="5697493" y="94057"/>
                    <a:ext cx="985491" cy="396100"/>
                  </a:xfrm>
                  <a:prstGeom prst="rect">
                    <a:avLst/>
                  </a:prstGeom>
                  <a:noFill/>
                  <a:ln>
                    <a:noFill/>
                  </a:ln>
                </p:spPr>
              </p:pic>
            </p:grpSp>
            <p:grpSp>
              <p:nvGrpSpPr>
                <p:cNvPr id="210" name="Google Shape;210;p8"/>
                <p:cNvGrpSpPr/>
                <p:nvPr/>
              </p:nvGrpSpPr>
              <p:grpSpPr>
                <a:xfrm>
                  <a:off x="2461016" y="4659082"/>
                  <a:ext cx="4221968" cy="396100"/>
                  <a:chOff x="2461016" y="4659082"/>
                  <a:chExt cx="4221968" cy="396100"/>
                </a:xfrm>
              </p:grpSpPr>
              <p:pic>
                <p:nvPicPr>
                  <p:cNvPr id="197" name="Google Shape;197;p8"/>
                  <p:cNvPicPr preferRelativeResize="0"/>
                  <p:nvPr/>
                </p:nvPicPr>
                <p:blipFill>
                  <a:blip r:embed="rId4">
                    <a:alphaModFix/>
                  </a:blip>
                  <a:stretch>
                    <a:fillRect/>
                  </a:stretch>
                </p:blipFill>
                <p:spPr>
                  <a:xfrm rot="10800000">
                    <a:off x="5697493" y="4659082"/>
                    <a:ext cx="985491" cy="396100"/>
                  </a:xfrm>
                  <a:prstGeom prst="rect">
                    <a:avLst/>
                  </a:prstGeom>
                  <a:noFill/>
                  <a:ln>
                    <a:noFill/>
                  </a:ln>
                </p:spPr>
              </p:pic>
              <p:pic>
                <p:nvPicPr>
                  <p:cNvPr id="195" name="Google Shape;195;p8"/>
                  <p:cNvPicPr preferRelativeResize="0"/>
                  <p:nvPr/>
                </p:nvPicPr>
                <p:blipFill>
                  <a:blip r:embed="rId4">
                    <a:alphaModFix/>
                  </a:blip>
                  <a:stretch>
                    <a:fillRect/>
                  </a:stretch>
                </p:blipFill>
                <p:spPr>
                  <a:xfrm flipH="1" rot="10800000">
                    <a:off x="2461016" y="4659082"/>
                    <a:ext cx="985491" cy="396100"/>
                  </a:xfrm>
                  <a:prstGeom prst="rect">
                    <a:avLst/>
                  </a:prstGeom>
                  <a:noFill/>
                  <a:ln>
                    <a:noFill/>
                  </a:ln>
                </p:spPr>
              </p:pic>
            </p:grpSp>
          </p:grpSp>
          <p:pic>
            <p:nvPicPr>
              <p:cNvPr id="211" name="Google Shape;211;p8"/>
              <p:cNvPicPr preferRelativeResize="0"/>
              <p:nvPr/>
            </p:nvPicPr>
            <p:blipFill>
              <a:blip r:embed="rId5">
                <a:alphaModFix/>
              </a:blip>
              <a:stretch>
                <a:fillRect/>
              </a:stretch>
            </p:blipFill>
            <p:spPr>
              <a:xfrm>
                <a:off x="3486000" y="89888"/>
                <a:ext cx="2172000" cy="408150"/>
              </a:xfrm>
              <a:prstGeom prst="rect">
                <a:avLst/>
              </a:prstGeom>
              <a:noFill/>
              <a:ln>
                <a:noFill/>
              </a:ln>
            </p:spPr>
          </p:pic>
          <p:pic>
            <p:nvPicPr>
              <p:cNvPr id="212" name="Google Shape;212;p8"/>
              <p:cNvPicPr preferRelativeResize="0"/>
              <p:nvPr/>
            </p:nvPicPr>
            <p:blipFill>
              <a:blip r:embed="rId5">
                <a:alphaModFix/>
              </a:blip>
              <a:stretch>
                <a:fillRect/>
              </a:stretch>
            </p:blipFill>
            <p:spPr>
              <a:xfrm>
                <a:off x="3486000" y="4645463"/>
                <a:ext cx="2172000" cy="408150"/>
              </a:xfrm>
              <a:prstGeom prst="rect">
                <a:avLst/>
              </a:prstGeom>
              <a:noFill/>
              <a:ln>
                <a:noFill/>
              </a:ln>
            </p:spPr>
          </p:pic>
          <p:pic>
            <p:nvPicPr>
              <p:cNvPr id="205" name="Google Shape;205;p8"/>
              <p:cNvPicPr preferRelativeResize="0"/>
              <p:nvPr/>
            </p:nvPicPr>
            <p:blipFill>
              <a:blip r:embed="rId6">
                <a:alphaModFix/>
              </a:blip>
              <a:stretch>
                <a:fillRect/>
              </a:stretch>
            </p:blipFill>
            <p:spPr>
              <a:xfrm rot="5400000">
                <a:off x="7845665" y="2372914"/>
                <a:ext cx="1828794" cy="396109"/>
              </a:xfrm>
              <a:prstGeom prst="rect">
                <a:avLst/>
              </a:prstGeom>
              <a:noFill/>
              <a:ln>
                <a:noFill/>
              </a:ln>
            </p:spPr>
          </p:pic>
          <p:pic>
            <p:nvPicPr>
              <p:cNvPr id="191" name="Google Shape;191;p8"/>
              <p:cNvPicPr preferRelativeResize="0"/>
              <p:nvPr/>
            </p:nvPicPr>
            <p:blipFill>
              <a:blip r:embed="rId6">
                <a:alphaModFix/>
              </a:blip>
              <a:stretch>
                <a:fillRect/>
              </a:stretch>
            </p:blipFill>
            <p:spPr>
              <a:xfrm rot="5400000">
                <a:off x="-530460" y="2374477"/>
                <a:ext cx="1828794" cy="396109"/>
              </a:xfrm>
              <a:prstGeom prst="rect">
                <a:avLst/>
              </a:prstGeom>
              <a:noFill/>
              <a:ln>
                <a:noFill/>
              </a:ln>
            </p:spPr>
          </p:pic>
        </p:grpSp>
      </p:grpSp>
      <p:sp>
        <p:nvSpPr>
          <p:cNvPr id="213" name="Google Shape;213;p8"/>
          <p:cNvSpPr txBox="1"/>
          <p:nvPr>
            <p:ph type="title"/>
          </p:nvPr>
        </p:nvSpPr>
        <p:spPr>
          <a:xfrm>
            <a:off x="4754850" y="1428750"/>
            <a:ext cx="3675900" cy="22860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14" name="Google Shape;214;p8"/>
          <p:cNvSpPr/>
          <p:nvPr>
            <p:ph idx="2" type="pic"/>
          </p:nvPr>
        </p:nvSpPr>
        <p:spPr>
          <a:xfrm>
            <a:off x="896234" y="2455328"/>
            <a:ext cx="1335000" cy="1965900"/>
          </a:xfrm>
          <a:prstGeom prst="rect">
            <a:avLst/>
          </a:prstGeom>
          <a:noFill/>
          <a:ln cap="flat" cmpd="thickThin" w="28575">
            <a:solidFill>
              <a:schemeClr val="lt2"/>
            </a:solidFill>
            <a:prstDash val="solid"/>
            <a:miter lim="8000"/>
            <a:headEnd len="sm" w="sm" type="none"/>
            <a:tailEnd len="sm" w="sm" type="none"/>
          </a:ln>
        </p:spPr>
      </p:sp>
      <p:sp>
        <p:nvSpPr>
          <p:cNvPr id="215" name="Google Shape;215;p8"/>
          <p:cNvSpPr/>
          <p:nvPr>
            <p:ph idx="3" type="pic"/>
          </p:nvPr>
        </p:nvSpPr>
        <p:spPr>
          <a:xfrm>
            <a:off x="2414090" y="727045"/>
            <a:ext cx="1975200" cy="2560200"/>
          </a:xfrm>
          <a:prstGeom prst="rect">
            <a:avLst/>
          </a:prstGeom>
          <a:noFill/>
          <a:ln cap="flat" cmpd="thickThin" w="28575">
            <a:solidFill>
              <a:schemeClr val="lt2"/>
            </a:solidFill>
            <a:prstDash val="solid"/>
            <a:miter lim="8000"/>
            <a:headEnd len="sm" w="sm" type="none"/>
            <a:tailEnd len="sm" w="sm" type="none"/>
          </a:ln>
        </p:spPr>
      </p:sp>
      <p:sp>
        <p:nvSpPr>
          <p:cNvPr id="216" name="Google Shape;216;p8"/>
          <p:cNvSpPr/>
          <p:nvPr>
            <p:ph idx="4" type="pic"/>
          </p:nvPr>
        </p:nvSpPr>
        <p:spPr>
          <a:xfrm>
            <a:off x="2414090" y="3470231"/>
            <a:ext cx="1975200" cy="951000"/>
          </a:xfrm>
          <a:prstGeom prst="rect">
            <a:avLst/>
          </a:prstGeom>
          <a:noFill/>
          <a:ln cap="flat" cmpd="thickThin" w="28575">
            <a:solidFill>
              <a:schemeClr val="lt2"/>
            </a:solidFill>
            <a:prstDash val="solid"/>
            <a:miter lim="8000"/>
            <a:headEnd len="sm" w="sm" type="none"/>
            <a:tailEnd len="sm" w="sm" type="none"/>
          </a:ln>
        </p:spPr>
      </p:sp>
      <p:sp>
        <p:nvSpPr>
          <p:cNvPr id="217" name="Google Shape;217;p8"/>
          <p:cNvSpPr/>
          <p:nvPr>
            <p:ph idx="5" type="pic"/>
          </p:nvPr>
        </p:nvSpPr>
        <p:spPr>
          <a:xfrm>
            <a:off x="1079234" y="1138525"/>
            <a:ext cx="1152000" cy="1152000"/>
          </a:xfrm>
          <a:prstGeom prst="rect">
            <a:avLst/>
          </a:prstGeom>
          <a:noFill/>
          <a:ln cap="flat" cmpd="thickThin" w="28575">
            <a:solidFill>
              <a:schemeClr val="lt2"/>
            </a:solidFill>
            <a:prstDash val="solid"/>
            <a:miter lim="8000"/>
            <a:headEnd len="sm" w="sm" type="none"/>
            <a:tailEnd len="sm" w="sm" type="none"/>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18" name="Shape 218"/>
        <p:cNvGrpSpPr/>
        <p:nvPr/>
      </p:nvGrpSpPr>
      <p:grpSpPr>
        <a:xfrm>
          <a:off x="0" y="0"/>
          <a:ext cx="0" cy="0"/>
          <a:chOff x="0" y="0"/>
          <a:chExt cx="0" cy="0"/>
        </a:xfrm>
      </p:grpSpPr>
      <p:pic>
        <p:nvPicPr>
          <p:cNvPr id="219" name="Google Shape;219;p9"/>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220" name="Google Shape;220;p9"/>
          <p:cNvGrpSpPr/>
          <p:nvPr/>
        </p:nvGrpSpPr>
        <p:grpSpPr>
          <a:xfrm>
            <a:off x="149668" y="91191"/>
            <a:ext cx="8844662" cy="4961127"/>
            <a:chOff x="149668" y="91191"/>
            <a:chExt cx="8844662" cy="4961127"/>
          </a:xfrm>
        </p:grpSpPr>
        <p:cxnSp>
          <p:nvCxnSpPr>
            <p:cNvPr id="221" name="Google Shape;221;p9"/>
            <p:cNvCxnSpPr>
              <a:stCxn id="222" idx="1"/>
              <a:endCxn id="223" idx="3"/>
            </p:cNvCxnSpPr>
            <p:nvPr/>
          </p:nvCxnSpPr>
          <p:spPr>
            <a:xfrm>
              <a:off x="384340" y="727977"/>
              <a:ext cx="0" cy="914100"/>
            </a:xfrm>
            <a:prstGeom prst="straightConnector1">
              <a:avLst/>
            </a:prstGeom>
            <a:noFill/>
            <a:ln cap="flat" cmpd="thinThick" w="19050">
              <a:solidFill>
                <a:schemeClr val="lt2"/>
              </a:solidFill>
              <a:prstDash val="solid"/>
              <a:round/>
              <a:headEnd len="med" w="med" type="none"/>
              <a:tailEnd len="med" w="med" type="none"/>
            </a:ln>
          </p:spPr>
        </p:cxnSp>
        <p:cxnSp>
          <p:nvCxnSpPr>
            <p:cNvPr id="224" name="Google Shape;224;p9"/>
            <p:cNvCxnSpPr>
              <a:stCxn id="223" idx="1"/>
              <a:endCxn id="225" idx="3"/>
            </p:cNvCxnSpPr>
            <p:nvPr/>
          </p:nvCxnSpPr>
          <p:spPr>
            <a:xfrm>
              <a:off x="384206" y="3501371"/>
              <a:ext cx="0" cy="914100"/>
            </a:xfrm>
            <a:prstGeom prst="straightConnector1">
              <a:avLst/>
            </a:prstGeom>
            <a:noFill/>
            <a:ln cap="flat" cmpd="thinThick" w="19050">
              <a:solidFill>
                <a:schemeClr val="lt2"/>
              </a:solidFill>
              <a:prstDash val="solid"/>
              <a:round/>
              <a:headEnd len="med" w="med" type="none"/>
              <a:tailEnd len="med" w="med" type="none"/>
            </a:ln>
          </p:spPr>
        </p:cxnSp>
        <p:cxnSp>
          <p:nvCxnSpPr>
            <p:cNvPr id="226" name="Google Shape;226;p9"/>
            <p:cNvCxnSpPr>
              <a:endCxn id="227" idx="3"/>
            </p:cNvCxnSpPr>
            <p:nvPr/>
          </p:nvCxnSpPr>
          <p:spPr>
            <a:xfrm>
              <a:off x="485663" y="4854248"/>
              <a:ext cx="2154900" cy="0"/>
            </a:xfrm>
            <a:prstGeom prst="straightConnector1">
              <a:avLst/>
            </a:prstGeom>
            <a:noFill/>
            <a:ln cap="flat" cmpd="thinThick" w="19050">
              <a:solidFill>
                <a:schemeClr val="lt2"/>
              </a:solidFill>
              <a:prstDash val="solid"/>
              <a:round/>
              <a:headEnd len="med" w="med" type="none"/>
              <a:tailEnd len="med" w="med" type="none"/>
            </a:ln>
          </p:spPr>
        </p:cxnSp>
        <p:cxnSp>
          <p:nvCxnSpPr>
            <p:cNvPr id="228" name="Google Shape;228;p9"/>
            <p:cNvCxnSpPr>
              <a:stCxn id="229" idx="3"/>
            </p:cNvCxnSpPr>
            <p:nvPr/>
          </p:nvCxnSpPr>
          <p:spPr>
            <a:xfrm>
              <a:off x="6503437" y="4854248"/>
              <a:ext cx="2132700" cy="3000"/>
            </a:xfrm>
            <a:prstGeom prst="straightConnector1">
              <a:avLst/>
            </a:prstGeom>
            <a:noFill/>
            <a:ln cap="flat" cmpd="thinThick" w="19050">
              <a:solidFill>
                <a:schemeClr val="lt2"/>
              </a:solidFill>
              <a:prstDash val="solid"/>
              <a:round/>
              <a:headEnd len="med" w="med" type="none"/>
              <a:tailEnd len="med" w="med" type="none"/>
            </a:ln>
          </p:spPr>
        </p:cxnSp>
        <p:cxnSp>
          <p:nvCxnSpPr>
            <p:cNvPr id="230" name="Google Shape;230;p9"/>
            <p:cNvCxnSpPr/>
            <p:nvPr/>
          </p:nvCxnSpPr>
          <p:spPr>
            <a:xfrm rot="10800000">
              <a:off x="530663" y="289261"/>
              <a:ext cx="2109900" cy="0"/>
            </a:xfrm>
            <a:prstGeom prst="straightConnector1">
              <a:avLst/>
            </a:prstGeom>
            <a:noFill/>
            <a:ln cap="flat" cmpd="thinThick" w="19050">
              <a:solidFill>
                <a:schemeClr val="lt2"/>
              </a:solidFill>
              <a:prstDash val="solid"/>
              <a:round/>
              <a:headEnd len="med" w="med" type="none"/>
              <a:tailEnd len="med" w="med" type="none"/>
            </a:ln>
          </p:spPr>
        </p:cxnSp>
        <p:cxnSp>
          <p:nvCxnSpPr>
            <p:cNvPr id="231" name="Google Shape;231;p9"/>
            <p:cNvCxnSpPr>
              <a:stCxn id="232" idx="1"/>
            </p:cNvCxnSpPr>
            <p:nvPr/>
          </p:nvCxnSpPr>
          <p:spPr>
            <a:xfrm>
              <a:off x="6503437" y="289261"/>
              <a:ext cx="2155200" cy="0"/>
            </a:xfrm>
            <a:prstGeom prst="straightConnector1">
              <a:avLst/>
            </a:prstGeom>
            <a:noFill/>
            <a:ln cap="flat" cmpd="thickThin" w="19050">
              <a:solidFill>
                <a:schemeClr val="lt2"/>
              </a:solidFill>
              <a:prstDash val="solid"/>
              <a:round/>
              <a:headEnd len="med" w="med" type="none"/>
              <a:tailEnd len="med" w="med" type="none"/>
            </a:ln>
          </p:spPr>
        </p:cxnSp>
        <p:cxnSp>
          <p:nvCxnSpPr>
            <p:cNvPr id="233" name="Google Shape;233;p9"/>
            <p:cNvCxnSpPr>
              <a:stCxn id="234" idx="3"/>
              <a:endCxn id="235" idx="3"/>
            </p:cNvCxnSpPr>
            <p:nvPr/>
          </p:nvCxnSpPr>
          <p:spPr>
            <a:xfrm>
              <a:off x="8759665" y="727977"/>
              <a:ext cx="0" cy="914100"/>
            </a:xfrm>
            <a:prstGeom prst="straightConnector1">
              <a:avLst/>
            </a:prstGeom>
            <a:noFill/>
            <a:ln cap="flat" cmpd="thickThin" w="19050">
              <a:solidFill>
                <a:schemeClr val="lt2"/>
              </a:solidFill>
              <a:prstDash val="solid"/>
              <a:round/>
              <a:headEnd len="med" w="med" type="none"/>
              <a:tailEnd len="med" w="med" type="none"/>
            </a:ln>
          </p:spPr>
        </p:cxnSp>
        <p:cxnSp>
          <p:nvCxnSpPr>
            <p:cNvPr id="236" name="Google Shape;236;p9"/>
            <p:cNvCxnSpPr>
              <a:stCxn id="235" idx="1"/>
              <a:endCxn id="237" idx="3"/>
            </p:cNvCxnSpPr>
            <p:nvPr/>
          </p:nvCxnSpPr>
          <p:spPr>
            <a:xfrm>
              <a:off x="8759793" y="3501371"/>
              <a:ext cx="0" cy="914100"/>
            </a:xfrm>
            <a:prstGeom prst="straightConnector1">
              <a:avLst/>
            </a:prstGeom>
            <a:noFill/>
            <a:ln cap="flat" cmpd="thickThin" w="19050">
              <a:solidFill>
                <a:schemeClr val="lt2"/>
              </a:solidFill>
              <a:prstDash val="solid"/>
              <a:round/>
              <a:headEnd len="med" w="med" type="none"/>
              <a:tailEnd len="med" w="med" type="none"/>
            </a:ln>
          </p:spPr>
        </p:cxnSp>
        <p:grpSp>
          <p:nvGrpSpPr>
            <p:cNvPr id="238" name="Google Shape;238;p9"/>
            <p:cNvGrpSpPr/>
            <p:nvPr/>
          </p:nvGrpSpPr>
          <p:grpSpPr>
            <a:xfrm>
              <a:off x="149668" y="91191"/>
              <a:ext cx="8844662" cy="4961127"/>
              <a:chOff x="149668" y="91191"/>
              <a:chExt cx="8844662" cy="4961127"/>
            </a:xfrm>
          </p:grpSpPr>
          <p:pic>
            <p:nvPicPr>
              <p:cNvPr id="225" name="Google Shape;225;p9"/>
              <p:cNvPicPr preferRelativeResize="0"/>
              <p:nvPr/>
            </p:nvPicPr>
            <p:blipFill>
              <a:blip r:embed="rId3">
                <a:alphaModFix/>
              </a:blip>
              <a:stretch>
                <a:fillRect/>
              </a:stretch>
            </p:blipFill>
            <p:spPr>
              <a:xfrm flipH="1" rot="5400000">
                <a:off x="91303" y="4514740"/>
                <a:ext cx="585800" cy="387375"/>
              </a:xfrm>
              <a:prstGeom prst="rect">
                <a:avLst/>
              </a:prstGeom>
              <a:noFill/>
              <a:ln>
                <a:noFill/>
              </a:ln>
            </p:spPr>
          </p:pic>
          <p:pic>
            <p:nvPicPr>
              <p:cNvPr id="222" name="Google Shape;222;p9"/>
              <p:cNvPicPr preferRelativeResize="0"/>
              <p:nvPr/>
            </p:nvPicPr>
            <p:blipFill>
              <a:blip r:embed="rId3">
                <a:alphaModFix/>
              </a:blip>
              <a:stretch>
                <a:fillRect/>
              </a:stretch>
            </p:blipFill>
            <p:spPr>
              <a:xfrm flipH="1" rot="5400000">
                <a:off x="91440" y="241390"/>
                <a:ext cx="585800" cy="387375"/>
              </a:xfrm>
              <a:prstGeom prst="rect">
                <a:avLst/>
              </a:prstGeom>
              <a:noFill/>
              <a:ln>
                <a:noFill/>
              </a:ln>
            </p:spPr>
          </p:pic>
          <p:grpSp>
            <p:nvGrpSpPr>
              <p:cNvPr id="239" name="Google Shape;239;p9"/>
              <p:cNvGrpSpPr/>
              <p:nvPr/>
            </p:nvGrpSpPr>
            <p:grpSpPr>
              <a:xfrm>
                <a:off x="2640563" y="91191"/>
                <a:ext cx="3862874" cy="396140"/>
                <a:chOff x="2640679" y="94057"/>
                <a:chExt cx="3862874" cy="396100"/>
              </a:xfrm>
            </p:grpSpPr>
            <p:pic>
              <p:nvPicPr>
                <p:cNvPr id="240" name="Google Shape;240;p9"/>
                <p:cNvPicPr preferRelativeResize="0"/>
                <p:nvPr/>
              </p:nvPicPr>
              <p:blipFill>
                <a:blip r:embed="rId4">
                  <a:alphaModFix/>
                </a:blip>
                <a:stretch>
                  <a:fillRect/>
                </a:stretch>
              </p:blipFill>
              <p:spPr>
                <a:xfrm>
                  <a:off x="2640679" y="94057"/>
                  <a:ext cx="985491" cy="396100"/>
                </a:xfrm>
                <a:prstGeom prst="rect">
                  <a:avLst/>
                </a:prstGeom>
                <a:noFill/>
                <a:ln>
                  <a:noFill/>
                </a:ln>
              </p:spPr>
            </p:pic>
            <p:pic>
              <p:nvPicPr>
                <p:cNvPr id="232" name="Google Shape;232;p9"/>
                <p:cNvPicPr preferRelativeResize="0"/>
                <p:nvPr/>
              </p:nvPicPr>
              <p:blipFill>
                <a:blip r:embed="rId4">
                  <a:alphaModFix/>
                </a:blip>
                <a:stretch>
                  <a:fillRect/>
                </a:stretch>
              </p:blipFill>
              <p:spPr>
                <a:xfrm flipH="1">
                  <a:off x="5518062" y="94057"/>
                  <a:ext cx="985491" cy="396100"/>
                </a:xfrm>
                <a:prstGeom prst="rect">
                  <a:avLst/>
                </a:prstGeom>
                <a:noFill/>
                <a:ln>
                  <a:noFill/>
                </a:ln>
              </p:spPr>
            </p:pic>
          </p:grpSp>
          <p:pic>
            <p:nvPicPr>
              <p:cNvPr id="234" name="Google Shape;234;p9"/>
              <p:cNvPicPr preferRelativeResize="0"/>
              <p:nvPr/>
            </p:nvPicPr>
            <p:blipFill>
              <a:blip r:embed="rId3">
                <a:alphaModFix/>
              </a:blip>
              <a:stretch>
                <a:fillRect/>
              </a:stretch>
            </p:blipFill>
            <p:spPr>
              <a:xfrm flipH="1" rot="-5400000">
                <a:off x="8466765" y="241390"/>
                <a:ext cx="585800" cy="387375"/>
              </a:xfrm>
              <a:prstGeom prst="rect">
                <a:avLst/>
              </a:prstGeom>
              <a:noFill/>
              <a:ln>
                <a:noFill/>
              </a:ln>
            </p:spPr>
          </p:pic>
          <p:pic>
            <p:nvPicPr>
              <p:cNvPr id="237" name="Google Shape;237;p9"/>
              <p:cNvPicPr preferRelativeResize="0"/>
              <p:nvPr/>
            </p:nvPicPr>
            <p:blipFill>
              <a:blip r:embed="rId3">
                <a:alphaModFix/>
              </a:blip>
              <a:stretch>
                <a:fillRect/>
              </a:stretch>
            </p:blipFill>
            <p:spPr>
              <a:xfrm rot="-5400000">
                <a:off x="8466878" y="4514740"/>
                <a:ext cx="585800" cy="387375"/>
              </a:xfrm>
              <a:prstGeom prst="rect">
                <a:avLst/>
              </a:prstGeom>
              <a:noFill/>
              <a:ln>
                <a:noFill/>
              </a:ln>
            </p:spPr>
          </p:pic>
          <p:pic>
            <p:nvPicPr>
              <p:cNvPr id="241" name="Google Shape;241;p9"/>
              <p:cNvPicPr preferRelativeResize="0"/>
              <p:nvPr/>
            </p:nvPicPr>
            <p:blipFill>
              <a:blip r:embed="rId5">
                <a:alphaModFix/>
              </a:blip>
              <a:stretch>
                <a:fillRect/>
              </a:stretch>
            </p:blipFill>
            <p:spPr>
              <a:xfrm flipH="1">
                <a:off x="3626000" y="112426"/>
                <a:ext cx="1891900" cy="353649"/>
              </a:xfrm>
              <a:prstGeom prst="rect">
                <a:avLst/>
              </a:prstGeom>
              <a:noFill/>
              <a:ln>
                <a:noFill/>
              </a:ln>
            </p:spPr>
          </p:pic>
          <p:grpSp>
            <p:nvGrpSpPr>
              <p:cNvPr id="242" name="Google Shape;242;p9"/>
              <p:cNvGrpSpPr/>
              <p:nvPr/>
            </p:nvGrpSpPr>
            <p:grpSpPr>
              <a:xfrm flipH="1" rot="10800000">
                <a:off x="2640563" y="4656178"/>
                <a:ext cx="3862874" cy="396140"/>
                <a:chOff x="2640679" y="94057"/>
                <a:chExt cx="3862874" cy="396100"/>
              </a:xfrm>
            </p:grpSpPr>
            <p:pic>
              <p:nvPicPr>
                <p:cNvPr id="227" name="Google Shape;227;p9"/>
                <p:cNvPicPr preferRelativeResize="0"/>
                <p:nvPr/>
              </p:nvPicPr>
              <p:blipFill>
                <a:blip r:embed="rId4">
                  <a:alphaModFix/>
                </a:blip>
                <a:stretch>
                  <a:fillRect/>
                </a:stretch>
              </p:blipFill>
              <p:spPr>
                <a:xfrm flipH="1">
                  <a:off x="2640679" y="94057"/>
                  <a:ext cx="985491" cy="396100"/>
                </a:xfrm>
                <a:prstGeom prst="rect">
                  <a:avLst/>
                </a:prstGeom>
                <a:noFill/>
                <a:ln>
                  <a:noFill/>
                </a:ln>
              </p:spPr>
            </p:pic>
            <p:pic>
              <p:nvPicPr>
                <p:cNvPr id="229" name="Google Shape;229;p9"/>
                <p:cNvPicPr preferRelativeResize="0"/>
                <p:nvPr/>
              </p:nvPicPr>
              <p:blipFill>
                <a:blip r:embed="rId4">
                  <a:alphaModFix/>
                </a:blip>
                <a:stretch>
                  <a:fillRect/>
                </a:stretch>
              </p:blipFill>
              <p:spPr>
                <a:xfrm>
                  <a:off x="5518062" y="94057"/>
                  <a:ext cx="985491" cy="396100"/>
                </a:xfrm>
                <a:prstGeom prst="rect">
                  <a:avLst/>
                </a:prstGeom>
                <a:noFill/>
                <a:ln>
                  <a:noFill/>
                </a:ln>
              </p:spPr>
            </p:pic>
          </p:grpSp>
          <p:pic>
            <p:nvPicPr>
              <p:cNvPr id="243" name="Google Shape;243;p9"/>
              <p:cNvPicPr preferRelativeResize="0"/>
              <p:nvPr/>
            </p:nvPicPr>
            <p:blipFill>
              <a:blip r:embed="rId5">
                <a:alphaModFix/>
              </a:blip>
              <a:stretch>
                <a:fillRect/>
              </a:stretch>
            </p:blipFill>
            <p:spPr>
              <a:xfrm rot="10800000">
                <a:off x="3626000" y="4677435"/>
                <a:ext cx="1891900" cy="353649"/>
              </a:xfrm>
              <a:prstGeom prst="rect">
                <a:avLst/>
              </a:prstGeom>
              <a:noFill/>
              <a:ln>
                <a:noFill/>
              </a:ln>
            </p:spPr>
          </p:pic>
          <p:pic>
            <p:nvPicPr>
              <p:cNvPr id="223" name="Google Shape;223;p9"/>
              <p:cNvPicPr preferRelativeResize="0"/>
              <p:nvPr/>
            </p:nvPicPr>
            <p:blipFill>
              <a:blip r:embed="rId6">
                <a:alphaModFix/>
              </a:blip>
              <a:stretch>
                <a:fillRect/>
              </a:stretch>
            </p:blipFill>
            <p:spPr>
              <a:xfrm rot="-5400000">
                <a:off x="-545415" y="2337213"/>
                <a:ext cx="1859242" cy="469075"/>
              </a:xfrm>
              <a:prstGeom prst="rect">
                <a:avLst/>
              </a:prstGeom>
              <a:noFill/>
              <a:ln>
                <a:noFill/>
              </a:ln>
            </p:spPr>
          </p:pic>
          <p:pic>
            <p:nvPicPr>
              <p:cNvPr id="235" name="Google Shape;235;p9"/>
              <p:cNvPicPr preferRelativeResize="0"/>
              <p:nvPr/>
            </p:nvPicPr>
            <p:blipFill>
              <a:blip r:embed="rId6">
                <a:alphaModFix/>
              </a:blip>
              <a:stretch>
                <a:fillRect/>
              </a:stretch>
            </p:blipFill>
            <p:spPr>
              <a:xfrm flipH="1" rot="5400000">
                <a:off x="7830172" y="2337213"/>
                <a:ext cx="1859242" cy="469075"/>
              </a:xfrm>
              <a:prstGeom prst="rect">
                <a:avLst/>
              </a:prstGeom>
              <a:noFill/>
              <a:ln>
                <a:noFill/>
              </a:ln>
            </p:spPr>
          </p:pic>
        </p:grpSp>
      </p:grpSp>
      <p:sp>
        <p:nvSpPr>
          <p:cNvPr id="244" name="Google Shape;244;p9"/>
          <p:cNvSpPr txBox="1"/>
          <p:nvPr>
            <p:ph type="title"/>
          </p:nvPr>
        </p:nvSpPr>
        <p:spPr>
          <a:xfrm>
            <a:off x="4754850" y="1429797"/>
            <a:ext cx="3675900" cy="109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6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45" name="Google Shape;245;p9"/>
          <p:cNvSpPr txBox="1"/>
          <p:nvPr>
            <p:ph idx="1" type="subTitle"/>
          </p:nvPr>
        </p:nvSpPr>
        <p:spPr>
          <a:xfrm>
            <a:off x="4754850" y="2707803"/>
            <a:ext cx="3675900" cy="1005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6" name="Google Shape;246;p9"/>
          <p:cNvSpPr/>
          <p:nvPr>
            <p:ph idx="2" type="pic"/>
          </p:nvPr>
        </p:nvSpPr>
        <p:spPr>
          <a:xfrm>
            <a:off x="2420299" y="2075691"/>
            <a:ext cx="1801500" cy="2340900"/>
          </a:xfrm>
          <a:prstGeom prst="rect">
            <a:avLst/>
          </a:prstGeom>
          <a:noFill/>
          <a:ln cap="flat" cmpd="thickThin" w="28575">
            <a:solidFill>
              <a:schemeClr val="lt2"/>
            </a:solidFill>
            <a:prstDash val="solid"/>
            <a:miter lim="8000"/>
            <a:headEnd len="sm" w="sm" type="none"/>
            <a:tailEnd len="sm" w="sm" type="none"/>
          </a:ln>
        </p:spPr>
      </p:sp>
      <p:sp>
        <p:nvSpPr>
          <p:cNvPr id="247" name="Google Shape;247;p9"/>
          <p:cNvSpPr/>
          <p:nvPr>
            <p:ph idx="3" type="pic"/>
          </p:nvPr>
        </p:nvSpPr>
        <p:spPr>
          <a:xfrm>
            <a:off x="896112" y="2075691"/>
            <a:ext cx="1344300" cy="2340900"/>
          </a:xfrm>
          <a:prstGeom prst="rect">
            <a:avLst/>
          </a:prstGeom>
          <a:noFill/>
          <a:ln cap="flat" cmpd="thickThin" w="28575">
            <a:solidFill>
              <a:schemeClr val="lt2"/>
            </a:solidFill>
            <a:prstDash val="solid"/>
            <a:miter lim="8000"/>
            <a:headEnd len="sm" w="sm" type="none"/>
            <a:tailEnd len="sm" w="sm" type="none"/>
          </a:ln>
        </p:spPr>
      </p:sp>
      <p:sp>
        <p:nvSpPr>
          <p:cNvPr id="248" name="Google Shape;248;p9"/>
          <p:cNvSpPr/>
          <p:nvPr>
            <p:ph idx="4" type="pic"/>
          </p:nvPr>
        </p:nvSpPr>
        <p:spPr>
          <a:xfrm>
            <a:off x="1712721" y="736078"/>
            <a:ext cx="1154700" cy="1161300"/>
          </a:xfrm>
          <a:prstGeom prst="rect">
            <a:avLst/>
          </a:prstGeom>
          <a:noFill/>
          <a:ln cap="flat" cmpd="thickThin" w="28575">
            <a:solidFill>
              <a:schemeClr val="lt2"/>
            </a:solidFill>
            <a:prstDash val="solid"/>
            <a:miter lim="8000"/>
            <a:headEnd len="sm" w="sm" type="none"/>
            <a:tailEnd len="sm" w="sm" type="none"/>
          </a:ln>
        </p:spPr>
      </p:sp>
      <p:sp>
        <p:nvSpPr>
          <p:cNvPr id="249" name="Google Shape;249;p9"/>
          <p:cNvSpPr/>
          <p:nvPr>
            <p:ph idx="5" type="pic"/>
          </p:nvPr>
        </p:nvSpPr>
        <p:spPr>
          <a:xfrm>
            <a:off x="3066937" y="736078"/>
            <a:ext cx="1154700" cy="1161300"/>
          </a:xfrm>
          <a:prstGeom prst="rect">
            <a:avLst/>
          </a:prstGeom>
          <a:noFill/>
          <a:ln cap="flat" cmpd="thickThin" w="28575">
            <a:solidFill>
              <a:schemeClr val="lt2"/>
            </a:solidFill>
            <a:prstDash val="solid"/>
            <a:miter lim="8000"/>
            <a:headEnd len="sm" w="sm" type="none"/>
            <a:tailEnd len="sm" w="sm" type="none"/>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50" name="Shape 250"/>
        <p:cNvGrpSpPr/>
        <p:nvPr/>
      </p:nvGrpSpPr>
      <p:grpSpPr>
        <a:xfrm>
          <a:off x="0" y="0"/>
          <a:ext cx="0" cy="0"/>
          <a:chOff x="0" y="0"/>
          <a:chExt cx="0" cy="0"/>
        </a:xfrm>
      </p:grpSpPr>
      <p:sp>
        <p:nvSpPr>
          <p:cNvPr id="251" name="Google Shape;251;p10"/>
          <p:cNvSpPr/>
          <p:nvPr>
            <p:ph idx="2" type="pic"/>
          </p:nvPr>
        </p:nvSpPr>
        <p:spPr>
          <a:xfrm>
            <a:off x="1" y="-2286"/>
            <a:ext cx="9144000" cy="5148000"/>
          </a:xfrm>
          <a:prstGeom prst="rect">
            <a:avLst/>
          </a:prstGeom>
          <a:noFill/>
          <a:ln>
            <a:noFill/>
          </a:ln>
        </p:spPr>
      </p:sp>
      <p:sp>
        <p:nvSpPr>
          <p:cNvPr id="252" name="Google Shape;252;p10"/>
          <p:cNvSpPr txBox="1"/>
          <p:nvPr>
            <p:ph type="title"/>
          </p:nvPr>
        </p:nvSpPr>
        <p:spPr>
          <a:xfrm>
            <a:off x="713225" y="630936"/>
            <a:ext cx="2743200" cy="914400"/>
          </a:xfrm>
          <a:prstGeom prst="rect">
            <a:avLst/>
          </a:prstGeom>
          <a:solidFill>
            <a:schemeClr val="lt1"/>
          </a:solidFill>
          <a:ln cap="flat" cmpd="thickThin" w="38100">
            <a:solidFill>
              <a:schemeClr val="dk2"/>
            </a:solidFill>
            <a:prstDash val="solid"/>
            <a:miter lim="8000"/>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3000"/>
              <a:buNone/>
              <a:defRPr sz="2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2.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EB Garamond Medium"/>
              <a:buNone/>
              <a:defRPr sz="3000">
                <a:solidFill>
                  <a:schemeClr val="dk1"/>
                </a:solidFill>
                <a:latin typeface="EB Garamond Medium"/>
                <a:ea typeface="EB Garamond Medium"/>
                <a:cs typeface="EB Garamond Medium"/>
                <a:sym typeface="EB Garamond Medium"/>
              </a:defRPr>
            </a:lvl1pPr>
            <a:lvl2pPr lvl="1" rtl="0">
              <a:spcBef>
                <a:spcPts val="0"/>
              </a:spcBef>
              <a:spcAft>
                <a:spcPts val="0"/>
              </a:spcAft>
              <a:buClr>
                <a:schemeClr val="dk1"/>
              </a:buClr>
              <a:buSzPts val="3000"/>
              <a:buFont typeface="EB Garamond Medium"/>
              <a:buNone/>
              <a:defRPr sz="3000">
                <a:solidFill>
                  <a:schemeClr val="dk1"/>
                </a:solidFill>
                <a:latin typeface="EB Garamond Medium"/>
                <a:ea typeface="EB Garamond Medium"/>
                <a:cs typeface="EB Garamond Medium"/>
                <a:sym typeface="EB Garamond Medium"/>
              </a:defRPr>
            </a:lvl2pPr>
            <a:lvl3pPr lvl="2" rtl="0">
              <a:spcBef>
                <a:spcPts val="0"/>
              </a:spcBef>
              <a:spcAft>
                <a:spcPts val="0"/>
              </a:spcAft>
              <a:buClr>
                <a:schemeClr val="dk1"/>
              </a:buClr>
              <a:buSzPts val="3000"/>
              <a:buFont typeface="EB Garamond Medium"/>
              <a:buNone/>
              <a:defRPr sz="3000">
                <a:solidFill>
                  <a:schemeClr val="dk1"/>
                </a:solidFill>
                <a:latin typeface="EB Garamond Medium"/>
                <a:ea typeface="EB Garamond Medium"/>
                <a:cs typeface="EB Garamond Medium"/>
                <a:sym typeface="EB Garamond Medium"/>
              </a:defRPr>
            </a:lvl3pPr>
            <a:lvl4pPr lvl="3" rtl="0">
              <a:spcBef>
                <a:spcPts val="0"/>
              </a:spcBef>
              <a:spcAft>
                <a:spcPts val="0"/>
              </a:spcAft>
              <a:buClr>
                <a:schemeClr val="dk1"/>
              </a:buClr>
              <a:buSzPts val="3000"/>
              <a:buFont typeface="EB Garamond Medium"/>
              <a:buNone/>
              <a:defRPr sz="3000">
                <a:solidFill>
                  <a:schemeClr val="dk1"/>
                </a:solidFill>
                <a:latin typeface="EB Garamond Medium"/>
                <a:ea typeface="EB Garamond Medium"/>
                <a:cs typeface="EB Garamond Medium"/>
                <a:sym typeface="EB Garamond Medium"/>
              </a:defRPr>
            </a:lvl4pPr>
            <a:lvl5pPr lvl="4" rtl="0">
              <a:spcBef>
                <a:spcPts val="0"/>
              </a:spcBef>
              <a:spcAft>
                <a:spcPts val="0"/>
              </a:spcAft>
              <a:buClr>
                <a:schemeClr val="dk1"/>
              </a:buClr>
              <a:buSzPts val="3000"/>
              <a:buFont typeface="EB Garamond Medium"/>
              <a:buNone/>
              <a:defRPr sz="3000">
                <a:solidFill>
                  <a:schemeClr val="dk1"/>
                </a:solidFill>
                <a:latin typeface="EB Garamond Medium"/>
                <a:ea typeface="EB Garamond Medium"/>
                <a:cs typeface="EB Garamond Medium"/>
                <a:sym typeface="EB Garamond Medium"/>
              </a:defRPr>
            </a:lvl5pPr>
            <a:lvl6pPr lvl="5" rtl="0">
              <a:spcBef>
                <a:spcPts val="0"/>
              </a:spcBef>
              <a:spcAft>
                <a:spcPts val="0"/>
              </a:spcAft>
              <a:buClr>
                <a:schemeClr val="dk1"/>
              </a:buClr>
              <a:buSzPts val="3000"/>
              <a:buFont typeface="EB Garamond Medium"/>
              <a:buNone/>
              <a:defRPr sz="3000">
                <a:solidFill>
                  <a:schemeClr val="dk1"/>
                </a:solidFill>
                <a:latin typeface="EB Garamond Medium"/>
                <a:ea typeface="EB Garamond Medium"/>
                <a:cs typeface="EB Garamond Medium"/>
                <a:sym typeface="EB Garamond Medium"/>
              </a:defRPr>
            </a:lvl6pPr>
            <a:lvl7pPr lvl="6" rtl="0">
              <a:spcBef>
                <a:spcPts val="0"/>
              </a:spcBef>
              <a:spcAft>
                <a:spcPts val="0"/>
              </a:spcAft>
              <a:buClr>
                <a:schemeClr val="dk1"/>
              </a:buClr>
              <a:buSzPts val="3000"/>
              <a:buFont typeface="EB Garamond Medium"/>
              <a:buNone/>
              <a:defRPr sz="3000">
                <a:solidFill>
                  <a:schemeClr val="dk1"/>
                </a:solidFill>
                <a:latin typeface="EB Garamond Medium"/>
                <a:ea typeface="EB Garamond Medium"/>
                <a:cs typeface="EB Garamond Medium"/>
                <a:sym typeface="EB Garamond Medium"/>
              </a:defRPr>
            </a:lvl7pPr>
            <a:lvl8pPr lvl="7" rtl="0">
              <a:spcBef>
                <a:spcPts val="0"/>
              </a:spcBef>
              <a:spcAft>
                <a:spcPts val="0"/>
              </a:spcAft>
              <a:buClr>
                <a:schemeClr val="dk1"/>
              </a:buClr>
              <a:buSzPts val="3000"/>
              <a:buFont typeface="EB Garamond Medium"/>
              <a:buNone/>
              <a:defRPr sz="3000">
                <a:solidFill>
                  <a:schemeClr val="dk1"/>
                </a:solidFill>
                <a:latin typeface="EB Garamond Medium"/>
                <a:ea typeface="EB Garamond Medium"/>
                <a:cs typeface="EB Garamond Medium"/>
                <a:sym typeface="EB Garamond Medium"/>
              </a:defRPr>
            </a:lvl8pPr>
            <a:lvl9pPr lvl="8" rtl="0">
              <a:spcBef>
                <a:spcPts val="0"/>
              </a:spcBef>
              <a:spcAft>
                <a:spcPts val="0"/>
              </a:spcAft>
              <a:buClr>
                <a:schemeClr val="dk1"/>
              </a:buClr>
              <a:buSzPts val="3000"/>
              <a:buFont typeface="EB Garamond Medium"/>
              <a:buNone/>
              <a:defRPr sz="3000">
                <a:solidFill>
                  <a:schemeClr val="dk1"/>
                </a:solidFill>
                <a:latin typeface="EB Garamond Medium"/>
                <a:ea typeface="EB Garamond Medium"/>
                <a:cs typeface="EB Garamond Medium"/>
                <a:sym typeface="EB Garamond Medium"/>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Noto Sans"/>
              <a:buChar char="●"/>
              <a:defRPr>
                <a:solidFill>
                  <a:schemeClr val="dk1"/>
                </a:solidFill>
                <a:latin typeface="Noto Sans"/>
                <a:ea typeface="Noto Sans"/>
                <a:cs typeface="Noto Sans"/>
                <a:sym typeface="Noto Sans"/>
              </a:defRPr>
            </a:lvl1pPr>
            <a:lvl2pPr indent="-317500" lvl="1" marL="914400">
              <a:lnSpc>
                <a:spcPct val="115000"/>
              </a:lnSpc>
              <a:spcBef>
                <a:spcPts val="0"/>
              </a:spcBef>
              <a:spcAft>
                <a:spcPts val="0"/>
              </a:spcAft>
              <a:buClr>
                <a:schemeClr val="dk1"/>
              </a:buClr>
              <a:buSzPts val="1400"/>
              <a:buFont typeface="Noto Sans"/>
              <a:buChar char="○"/>
              <a:defRPr>
                <a:solidFill>
                  <a:schemeClr val="dk1"/>
                </a:solidFill>
                <a:latin typeface="Noto Sans"/>
                <a:ea typeface="Noto Sans"/>
                <a:cs typeface="Noto Sans"/>
                <a:sym typeface="Noto Sans"/>
              </a:defRPr>
            </a:lvl2pPr>
            <a:lvl3pPr indent="-317500" lvl="2" marL="1371600">
              <a:lnSpc>
                <a:spcPct val="115000"/>
              </a:lnSpc>
              <a:spcBef>
                <a:spcPts val="0"/>
              </a:spcBef>
              <a:spcAft>
                <a:spcPts val="0"/>
              </a:spcAft>
              <a:buClr>
                <a:schemeClr val="dk1"/>
              </a:buClr>
              <a:buSzPts val="1400"/>
              <a:buFont typeface="Noto Sans"/>
              <a:buChar char="■"/>
              <a:defRPr>
                <a:solidFill>
                  <a:schemeClr val="dk1"/>
                </a:solidFill>
                <a:latin typeface="Noto Sans"/>
                <a:ea typeface="Noto Sans"/>
                <a:cs typeface="Noto Sans"/>
                <a:sym typeface="Noto Sans"/>
              </a:defRPr>
            </a:lvl3pPr>
            <a:lvl4pPr indent="-317500" lvl="3" marL="1828800">
              <a:lnSpc>
                <a:spcPct val="115000"/>
              </a:lnSpc>
              <a:spcBef>
                <a:spcPts val="0"/>
              </a:spcBef>
              <a:spcAft>
                <a:spcPts val="0"/>
              </a:spcAft>
              <a:buClr>
                <a:schemeClr val="dk1"/>
              </a:buClr>
              <a:buSzPts val="1400"/>
              <a:buFont typeface="Noto Sans"/>
              <a:buChar char="●"/>
              <a:defRPr>
                <a:solidFill>
                  <a:schemeClr val="dk1"/>
                </a:solidFill>
                <a:latin typeface="Noto Sans"/>
                <a:ea typeface="Noto Sans"/>
                <a:cs typeface="Noto Sans"/>
                <a:sym typeface="Noto Sans"/>
              </a:defRPr>
            </a:lvl4pPr>
            <a:lvl5pPr indent="-317500" lvl="4" marL="2286000">
              <a:lnSpc>
                <a:spcPct val="115000"/>
              </a:lnSpc>
              <a:spcBef>
                <a:spcPts val="0"/>
              </a:spcBef>
              <a:spcAft>
                <a:spcPts val="0"/>
              </a:spcAft>
              <a:buClr>
                <a:schemeClr val="dk1"/>
              </a:buClr>
              <a:buSzPts val="1400"/>
              <a:buFont typeface="Noto Sans"/>
              <a:buChar char="○"/>
              <a:defRPr>
                <a:solidFill>
                  <a:schemeClr val="dk1"/>
                </a:solidFill>
                <a:latin typeface="Noto Sans"/>
                <a:ea typeface="Noto Sans"/>
                <a:cs typeface="Noto Sans"/>
                <a:sym typeface="Noto Sans"/>
              </a:defRPr>
            </a:lvl5pPr>
            <a:lvl6pPr indent="-317500" lvl="5" marL="2743200">
              <a:lnSpc>
                <a:spcPct val="115000"/>
              </a:lnSpc>
              <a:spcBef>
                <a:spcPts val="0"/>
              </a:spcBef>
              <a:spcAft>
                <a:spcPts val="0"/>
              </a:spcAft>
              <a:buClr>
                <a:schemeClr val="dk1"/>
              </a:buClr>
              <a:buSzPts val="1400"/>
              <a:buFont typeface="Noto Sans"/>
              <a:buChar char="■"/>
              <a:defRPr>
                <a:solidFill>
                  <a:schemeClr val="dk1"/>
                </a:solidFill>
                <a:latin typeface="Noto Sans"/>
                <a:ea typeface="Noto Sans"/>
                <a:cs typeface="Noto Sans"/>
                <a:sym typeface="Noto Sans"/>
              </a:defRPr>
            </a:lvl6pPr>
            <a:lvl7pPr indent="-317500" lvl="6" marL="3200400">
              <a:lnSpc>
                <a:spcPct val="115000"/>
              </a:lnSpc>
              <a:spcBef>
                <a:spcPts val="0"/>
              </a:spcBef>
              <a:spcAft>
                <a:spcPts val="0"/>
              </a:spcAft>
              <a:buClr>
                <a:schemeClr val="dk1"/>
              </a:buClr>
              <a:buSzPts val="1400"/>
              <a:buFont typeface="Noto Sans"/>
              <a:buChar char="●"/>
              <a:defRPr>
                <a:solidFill>
                  <a:schemeClr val="dk1"/>
                </a:solidFill>
                <a:latin typeface="Noto Sans"/>
                <a:ea typeface="Noto Sans"/>
                <a:cs typeface="Noto Sans"/>
                <a:sym typeface="Noto Sans"/>
              </a:defRPr>
            </a:lvl7pPr>
            <a:lvl8pPr indent="-317500" lvl="7" marL="3657600">
              <a:lnSpc>
                <a:spcPct val="115000"/>
              </a:lnSpc>
              <a:spcBef>
                <a:spcPts val="0"/>
              </a:spcBef>
              <a:spcAft>
                <a:spcPts val="0"/>
              </a:spcAft>
              <a:buClr>
                <a:schemeClr val="dk1"/>
              </a:buClr>
              <a:buSzPts val="1400"/>
              <a:buFont typeface="Noto Sans"/>
              <a:buChar char="○"/>
              <a:defRPr>
                <a:solidFill>
                  <a:schemeClr val="dk1"/>
                </a:solidFill>
                <a:latin typeface="Noto Sans"/>
                <a:ea typeface="Noto Sans"/>
                <a:cs typeface="Noto Sans"/>
                <a:sym typeface="Noto Sans"/>
              </a:defRPr>
            </a:lvl8pPr>
            <a:lvl9pPr indent="-317500" lvl="8" marL="4114800">
              <a:lnSpc>
                <a:spcPct val="115000"/>
              </a:lnSpc>
              <a:spcBef>
                <a:spcPts val="0"/>
              </a:spcBef>
              <a:spcAft>
                <a:spcPts val="0"/>
              </a:spcAft>
              <a:buClr>
                <a:schemeClr val="dk1"/>
              </a:buClr>
              <a:buSzPts val="1400"/>
              <a:buFont typeface="Noto Sans"/>
              <a:buChar char="■"/>
              <a:defRPr>
                <a:solidFill>
                  <a:schemeClr val="dk1"/>
                </a:solidFill>
                <a:latin typeface="Noto Sans"/>
                <a:ea typeface="Noto Sans"/>
                <a:cs typeface="Noto Sans"/>
                <a:sym typeface="Noto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jpg"/><Relationship Id="rId4" Type="http://schemas.openxmlformats.org/officeDocument/2006/relationships/image" Target="../media/image37.jpg"/><Relationship Id="rId5" Type="http://schemas.openxmlformats.org/officeDocument/2006/relationships/image" Target="../media/image39.jpg"/><Relationship Id="rId6" Type="http://schemas.openxmlformats.org/officeDocument/2006/relationships/image" Target="../media/image11.png"/><Relationship Id="rId7" Type="http://schemas.openxmlformats.org/officeDocument/2006/relationships/image" Target="../media/image3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 Id="rId3" Type="http://schemas.openxmlformats.org/officeDocument/2006/relationships/image" Target="../media/image10.jpg"/><Relationship Id="rId4" Type="http://schemas.openxmlformats.org/officeDocument/2006/relationships/image" Target="../media/image14.jpg"/><Relationship Id="rId5" Type="http://schemas.openxmlformats.org/officeDocument/2006/relationships/image" Target="../media/image2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1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5.jpg"/><Relationship Id="rId4" Type="http://schemas.openxmlformats.org/officeDocument/2006/relationships/image" Target="../media/image33.png"/><Relationship Id="rId5" Type="http://schemas.openxmlformats.org/officeDocument/2006/relationships/image" Target="../media/image41.jpg"/><Relationship Id="rId6" Type="http://schemas.openxmlformats.org/officeDocument/2006/relationships/image" Target="../media/image3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4.xml"/><Relationship Id="rId3" Type="http://schemas.openxmlformats.org/officeDocument/2006/relationships/image" Target="../media/image34.jpg"/><Relationship Id="rId4" Type="http://schemas.openxmlformats.org/officeDocument/2006/relationships/image" Target="../media/image42.jpg"/><Relationship Id="rId5" Type="http://schemas.openxmlformats.org/officeDocument/2006/relationships/image" Target="../media/image31.png"/><Relationship Id="rId6" Type="http://schemas.openxmlformats.org/officeDocument/2006/relationships/image" Target="../media/image4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hyperlink" Target="http://www.britannica.com/place/Mongol-empire" TargetMode="External"/><Relationship Id="rId4" Type="http://schemas.openxmlformats.org/officeDocument/2006/relationships/hyperlink" Target="https://www.britannica.com/search?query=Empires+that+have+been+affected+by++innovation+and+technology&amp;utm_source=chatgpt.com" TargetMode="External"/><Relationship Id="rId9" Type="http://schemas.openxmlformats.org/officeDocument/2006/relationships/image" Target="../media/image27.png"/><Relationship Id="rId5" Type="http://schemas.openxmlformats.org/officeDocument/2006/relationships/hyperlink" Target="https://www.britannica.com/search?query=Empires+that+have+been+affected+by++innovation+and+technology&amp;utm_source=chatgpt.com" TargetMode="External"/><Relationship Id="rId6" Type="http://schemas.openxmlformats.org/officeDocument/2006/relationships/image" Target="../media/image22.png"/><Relationship Id="rId7" Type="http://schemas.openxmlformats.org/officeDocument/2006/relationships/image" Target="../media/image28.png"/><Relationship Id="rId8"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image" Target="../media/image1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30.jpg"/><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21.jpg"/><Relationship Id="rId4" Type="http://schemas.openxmlformats.org/officeDocument/2006/relationships/image" Target="../media/image17.jpg"/><Relationship Id="rId5" Type="http://schemas.openxmlformats.org/officeDocument/2006/relationships/image" Target="../media/image13.jpg"/><Relationship Id="rId6" Type="http://schemas.openxmlformats.org/officeDocument/2006/relationships/image" Target="../media/image24.png"/><Relationship Id="rId7" Type="http://schemas.openxmlformats.org/officeDocument/2006/relationships/image" Target="../media/image2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xml"/><Relationship Id="rId3"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xml"/><Relationship Id="rId3"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32"/>
          <p:cNvSpPr txBox="1"/>
          <p:nvPr>
            <p:ph type="ctrTitle"/>
          </p:nvPr>
        </p:nvSpPr>
        <p:spPr>
          <a:xfrm>
            <a:off x="681150" y="1530150"/>
            <a:ext cx="4040100" cy="115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900">
                <a:latin typeface="EB Garamond"/>
                <a:ea typeface="EB Garamond"/>
                <a:cs typeface="EB Garamond"/>
                <a:sym typeface="EB Garamond"/>
              </a:rPr>
              <a:t>INDIVIDUALS AND SOCIETIES</a:t>
            </a:r>
            <a:endParaRPr b="1" sz="3900">
              <a:latin typeface="EB Garamond"/>
              <a:ea typeface="EB Garamond"/>
              <a:cs typeface="EB Garamond"/>
              <a:sym typeface="EB Garamond"/>
            </a:endParaRPr>
          </a:p>
        </p:txBody>
      </p:sp>
      <p:sp>
        <p:nvSpPr>
          <p:cNvPr id="872" name="Google Shape;872;p32"/>
          <p:cNvSpPr txBox="1"/>
          <p:nvPr>
            <p:ph idx="1" type="subTitle"/>
          </p:nvPr>
        </p:nvSpPr>
        <p:spPr>
          <a:xfrm>
            <a:off x="1292525" y="3523725"/>
            <a:ext cx="2743200" cy="73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By: Richael, Remi, Calvin and Jeremie.</a:t>
            </a:r>
            <a:endParaRPr/>
          </a:p>
        </p:txBody>
      </p:sp>
      <p:pic>
        <p:nvPicPr>
          <p:cNvPr id="873" name="Google Shape;873;p32"/>
          <p:cNvPicPr preferRelativeResize="0"/>
          <p:nvPr>
            <p:ph idx="2" type="pic"/>
          </p:nvPr>
        </p:nvPicPr>
        <p:blipFill rotWithShape="1">
          <a:blip r:embed="rId3">
            <a:alphaModFix/>
          </a:blip>
          <a:srcRect b="4979" l="3578" r="3948" t="0"/>
          <a:stretch/>
        </p:blipFill>
        <p:spPr>
          <a:xfrm>
            <a:off x="5376896" y="2256828"/>
            <a:ext cx="1239987" cy="1605850"/>
          </a:xfrm>
          <a:prstGeom prst="rect">
            <a:avLst/>
          </a:prstGeom>
        </p:spPr>
      </p:pic>
      <p:pic>
        <p:nvPicPr>
          <p:cNvPr id="874" name="Google Shape;874;p32"/>
          <p:cNvPicPr preferRelativeResize="0"/>
          <p:nvPr>
            <p:ph idx="3" type="pic"/>
          </p:nvPr>
        </p:nvPicPr>
        <p:blipFill rotWithShape="1">
          <a:blip r:embed="rId4">
            <a:alphaModFix/>
          </a:blip>
          <a:srcRect b="0" l="59" r="59" t="0"/>
          <a:stretch/>
        </p:blipFill>
        <p:spPr>
          <a:xfrm>
            <a:off x="6758621" y="802150"/>
            <a:ext cx="1613446" cy="2091305"/>
          </a:xfrm>
          <a:prstGeom prst="rect">
            <a:avLst/>
          </a:prstGeom>
        </p:spPr>
      </p:pic>
      <p:pic>
        <p:nvPicPr>
          <p:cNvPr id="875" name="Google Shape;875;p32"/>
          <p:cNvPicPr preferRelativeResize="0"/>
          <p:nvPr>
            <p:ph idx="5" type="pic"/>
          </p:nvPr>
        </p:nvPicPr>
        <p:blipFill rotWithShape="1">
          <a:blip r:embed="rId5">
            <a:alphaModFix/>
          </a:blip>
          <a:srcRect b="13374" l="0" r="0" t="13381"/>
          <a:stretch/>
        </p:blipFill>
        <p:spPr>
          <a:xfrm>
            <a:off x="5668235" y="1138269"/>
            <a:ext cx="941017" cy="941015"/>
          </a:xfrm>
          <a:prstGeom prst="rect">
            <a:avLst/>
          </a:prstGeom>
        </p:spPr>
      </p:pic>
      <p:cxnSp>
        <p:nvCxnSpPr>
          <p:cNvPr id="876" name="Google Shape;876;p32"/>
          <p:cNvCxnSpPr/>
          <p:nvPr/>
        </p:nvCxnSpPr>
        <p:spPr>
          <a:xfrm>
            <a:off x="781475" y="3523725"/>
            <a:ext cx="3765300" cy="0"/>
          </a:xfrm>
          <a:prstGeom prst="straightConnector1">
            <a:avLst/>
          </a:prstGeom>
          <a:noFill/>
          <a:ln cap="flat" cmpd="thickThin" w="19050">
            <a:solidFill>
              <a:schemeClr val="lt2"/>
            </a:solidFill>
            <a:prstDash val="solid"/>
            <a:round/>
            <a:headEnd len="med" w="med" type="none"/>
            <a:tailEnd len="med" w="med" type="none"/>
          </a:ln>
        </p:spPr>
      </p:cxnSp>
      <p:sp>
        <p:nvSpPr>
          <p:cNvPr id="877" name="Google Shape;877;p32"/>
          <p:cNvSpPr/>
          <p:nvPr/>
        </p:nvSpPr>
        <p:spPr>
          <a:xfrm>
            <a:off x="5376890" y="1734876"/>
            <a:ext cx="139800" cy="139800"/>
          </a:xfrm>
          <a:prstGeom prst="rect">
            <a:avLst/>
          </a:prstGeom>
          <a:solidFill>
            <a:schemeClr val="accent4"/>
          </a:solidFill>
          <a:ln>
            <a:noFill/>
          </a:ln>
        </p:spPr>
        <p:txBody>
          <a:bodyPr anchorCtr="0" anchor="ctr" bIns="74675" lIns="74675" spcFirstLastPara="1" rIns="74675" wrap="square" tIns="74675">
            <a:noAutofit/>
          </a:bodyPr>
          <a:lstStyle/>
          <a:p>
            <a:pPr indent="0" lvl="0" marL="0" rtl="0" algn="ctr">
              <a:spcBef>
                <a:spcPts val="0"/>
              </a:spcBef>
              <a:spcAft>
                <a:spcPts val="0"/>
              </a:spcAft>
              <a:buNone/>
            </a:pPr>
            <a:r>
              <a:t/>
            </a:r>
            <a:endParaRPr sz="1143">
              <a:latin typeface="Noto Sans"/>
              <a:ea typeface="Noto Sans"/>
              <a:cs typeface="Noto Sans"/>
              <a:sym typeface="Noto Sans"/>
            </a:endParaRPr>
          </a:p>
        </p:txBody>
      </p:sp>
      <p:sp>
        <p:nvSpPr>
          <p:cNvPr id="878" name="Google Shape;878;p32"/>
          <p:cNvSpPr/>
          <p:nvPr/>
        </p:nvSpPr>
        <p:spPr>
          <a:xfrm>
            <a:off x="5376875" y="1939590"/>
            <a:ext cx="139800" cy="139800"/>
          </a:xfrm>
          <a:prstGeom prst="rect">
            <a:avLst/>
          </a:prstGeom>
          <a:solidFill>
            <a:schemeClr val="accent5"/>
          </a:solidFill>
          <a:ln>
            <a:noFill/>
          </a:ln>
        </p:spPr>
        <p:txBody>
          <a:bodyPr anchorCtr="0" anchor="ctr" bIns="74675" lIns="74675" spcFirstLastPara="1" rIns="74675" wrap="square" tIns="74675">
            <a:noAutofit/>
          </a:bodyPr>
          <a:lstStyle/>
          <a:p>
            <a:pPr indent="0" lvl="0" marL="0" rtl="0" algn="ctr">
              <a:spcBef>
                <a:spcPts val="0"/>
              </a:spcBef>
              <a:spcAft>
                <a:spcPts val="0"/>
              </a:spcAft>
              <a:buNone/>
            </a:pPr>
            <a:r>
              <a:t/>
            </a:r>
            <a:endParaRPr sz="1143">
              <a:latin typeface="Noto Sans"/>
              <a:ea typeface="Noto Sans"/>
              <a:cs typeface="Noto Sans"/>
              <a:sym typeface="Noto Sans"/>
            </a:endParaRPr>
          </a:p>
        </p:txBody>
      </p:sp>
      <p:sp>
        <p:nvSpPr>
          <p:cNvPr id="879" name="Google Shape;879;p32"/>
          <p:cNvSpPr/>
          <p:nvPr/>
        </p:nvSpPr>
        <p:spPr>
          <a:xfrm>
            <a:off x="5376892" y="1530162"/>
            <a:ext cx="139800" cy="139800"/>
          </a:xfrm>
          <a:prstGeom prst="rect">
            <a:avLst/>
          </a:prstGeom>
          <a:solidFill>
            <a:schemeClr val="dk2"/>
          </a:solidFill>
          <a:ln>
            <a:noFill/>
          </a:ln>
        </p:spPr>
        <p:txBody>
          <a:bodyPr anchorCtr="0" anchor="ctr" bIns="74675" lIns="74675" spcFirstLastPara="1" rIns="74675" wrap="square" tIns="74675">
            <a:noAutofit/>
          </a:bodyPr>
          <a:lstStyle/>
          <a:p>
            <a:pPr indent="0" lvl="0" marL="0" rtl="0" algn="ctr">
              <a:spcBef>
                <a:spcPts val="0"/>
              </a:spcBef>
              <a:spcAft>
                <a:spcPts val="0"/>
              </a:spcAft>
              <a:buNone/>
            </a:pPr>
            <a:r>
              <a:t/>
            </a:r>
            <a:endParaRPr sz="1143">
              <a:latin typeface="Noto Sans"/>
              <a:ea typeface="Noto Sans"/>
              <a:cs typeface="Noto Sans"/>
              <a:sym typeface="Noto Sans"/>
            </a:endParaRPr>
          </a:p>
        </p:txBody>
      </p:sp>
      <p:pic>
        <p:nvPicPr>
          <p:cNvPr id="880" name="Google Shape;880;p32"/>
          <p:cNvPicPr preferRelativeResize="0"/>
          <p:nvPr/>
        </p:nvPicPr>
        <p:blipFill rotWithShape="1">
          <a:blip r:embed="rId6">
            <a:alphaModFix/>
          </a:blip>
          <a:srcRect b="59" l="0" r="0" t="59"/>
          <a:stretch/>
        </p:blipFill>
        <p:spPr>
          <a:xfrm rot="-1377368">
            <a:off x="6349334" y="2244892"/>
            <a:ext cx="1078016" cy="1126649"/>
          </a:xfrm>
          <a:prstGeom prst="rect">
            <a:avLst/>
          </a:prstGeom>
          <a:noFill/>
          <a:ln>
            <a:noFill/>
          </a:ln>
        </p:spPr>
      </p:pic>
      <p:pic>
        <p:nvPicPr>
          <p:cNvPr id="881" name="Google Shape;881;p32"/>
          <p:cNvPicPr preferRelativeResize="0"/>
          <p:nvPr>
            <p:ph idx="4" type="pic"/>
          </p:nvPr>
        </p:nvPicPr>
        <p:blipFill rotWithShape="1">
          <a:blip r:embed="rId7">
            <a:alphaModFix/>
          </a:blip>
          <a:srcRect b="19919" l="0" r="0" t="19919"/>
          <a:stretch/>
        </p:blipFill>
        <p:spPr>
          <a:xfrm>
            <a:off x="6758621" y="3042928"/>
            <a:ext cx="1613455" cy="776825"/>
          </a:xfrm>
          <a:prstGeom prst="rect">
            <a:avLst/>
          </a:prstGeom>
        </p:spPr>
      </p:pic>
      <p:sp>
        <p:nvSpPr>
          <p:cNvPr id="882" name="Google Shape;882;p32"/>
          <p:cNvSpPr txBox="1"/>
          <p:nvPr>
            <p:ph type="ctrTitle"/>
          </p:nvPr>
        </p:nvSpPr>
        <p:spPr>
          <a:xfrm>
            <a:off x="386375" y="2371725"/>
            <a:ext cx="4848900" cy="115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Roles innovation and technology play in the development of Empires</a:t>
            </a:r>
            <a:endParaRPr sz="2400"/>
          </a:p>
        </p:txBody>
      </p:sp>
      <p:sp>
        <p:nvSpPr>
          <p:cNvPr id="883" name="Google Shape;883;p32"/>
          <p:cNvSpPr txBox="1"/>
          <p:nvPr>
            <p:ph idx="1" type="subTitle"/>
          </p:nvPr>
        </p:nvSpPr>
        <p:spPr>
          <a:xfrm>
            <a:off x="386375" y="406875"/>
            <a:ext cx="3953100" cy="50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Wednesday, 24 September, 2025</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pic>
        <p:nvPicPr>
          <p:cNvPr id="970" name="Google Shape;970;p41" title="download.jpg"/>
          <p:cNvPicPr preferRelativeResize="0"/>
          <p:nvPr>
            <p:ph idx="2" type="pic"/>
          </p:nvPr>
        </p:nvPicPr>
        <p:blipFill rotWithShape="1">
          <a:blip r:embed="rId3">
            <a:alphaModFix/>
          </a:blip>
          <a:srcRect b="0" l="25883" r="25879" t="0"/>
          <a:stretch/>
        </p:blipFill>
        <p:spPr>
          <a:xfrm>
            <a:off x="7104750" y="2770682"/>
            <a:ext cx="1326000" cy="1655100"/>
          </a:xfrm>
          <a:prstGeom prst="rect">
            <a:avLst/>
          </a:prstGeom>
        </p:spPr>
      </p:pic>
      <p:pic>
        <p:nvPicPr>
          <p:cNvPr id="971" name="Google Shape;971;p41" title="images (1).jpg"/>
          <p:cNvPicPr preferRelativeResize="0"/>
          <p:nvPr>
            <p:ph idx="3" type="pic"/>
          </p:nvPr>
        </p:nvPicPr>
        <p:blipFill rotWithShape="1">
          <a:blip r:embed="rId4">
            <a:alphaModFix/>
          </a:blip>
          <a:srcRect b="0" l="13309" r="13317" t="0"/>
          <a:stretch/>
        </p:blipFill>
        <p:spPr>
          <a:xfrm>
            <a:off x="6099138" y="668376"/>
            <a:ext cx="2331600" cy="1865400"/>
          </a:xfrm>
          <a:prstGeom prst="rect">
            <a:avLst/>
          </a:prstGeom>
        </p:spPr>
      </p:pic>
      <p:pic>
        <p:nvPicPr>
          <p:cNvPr id="972" name="Google Shape;972;p41" title="images.jpg"/>
          <p:cNvPicPr preferRelativeResize="0"/>
          <p:nvPr>
            <p:ph idx="4" type="pic"/>
          </p:nvPr>
        </p:nvPicPr>
        <p:blipFill rotWithShape="1">
          <a:blip r:embed="rId5">
            <a:alphaModFix/>
          </a:blip>
          <a:srcRect b="0" l="16729" r="16723" t="0"/>
          <a:stretch/>
        </p:blipFill>
        <p:spPr>
          <a:xfrm>
            <a:off x="6099150" y="2770675"/>
            <a:ext cx="822900" cy="822900"/>
          </a:xfrm>
          <a:prstGeom prst="rect">
            <a:avLst/>
          </a:prstGeom>
        </p:spPr>
      </p:pic>
      <p:sp>
        <p:nvSpPr>
          <p:cNvPr id="973" name="Google Shape;973;p41"/>
          <p:cNvSpPr txBox="1"/>
          <p:nvPr>
            <p:ph type="title"/>
          </p:nvPr>
        </p:nvSpPr>
        <p:spPr>
          <a:xfrm>
            <a:off x="939525" y="539503"/>
            <a:ext cx="4572000" cy="82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 Context</a:t>
            </a:r>
            <a:endParaRPr/>
          </a:p>
        </p:txBody>
      </p:sp>
      <p:sp>
        <p:nvSpPr>
          <p:cNvPr id="974" name="Google Shape;974;p41"/>
          <p:cNvSpPr txBox="1"/>
          <p:nvPr>
            <p:ph idx="1" type="subTitle"/>
          </p:nvPr>
        </p:nvSpPr>
        <p:spPr>
          <a:xfrm>
            <a:off x="590325" y="1362400"/>
            <a:ext cx="5270400" cy="93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EB Garamond"/>
                <a:ea typeface="EB Garamond"/>
                <a:cs typeface="EB Garamond"/>
                <a:sym typeface="EB Garamond"/>
              </a:rPr>
              <a:t>Some examples of empires that have been majorly </a:t>
            </a:r>
            <a:r>
              <a:rPr lang="en" sz="2000">
                <a:latin typeface="EB Garamond"/>
                <a:ea typeface="EB Garamond"/>
                <a:cs typeface="EB Garamond"/>
                <a:sym typeface="EB Garamond"/>
              </a:rPr>
              <a:t>affect</a:t>
            </a:r>
            <a:r>
              <a:rPr lang="en" sz="2000">
                <a:latin typeface="EB Garamond"/>
                <a:ea typeface="EB Garamond"/>
                <a:cs typeface="EB Garamond"/>
                <a:sym typeface="EB Garamond"/>
              </a:rPr>
              <a:t> from innovation and technologies would be??</a:t>
            </a:r>
            <a:endParaRPr sz="2000">
              <a:latin typeface="EB Garamond"/>
              <a:ea typeface="EB Garamond"/>
              <a:cs typeface="EB Garamond"/>
              <a:sym typeface="EB Garamond"/>
            </a:endParaRPr>
          </a:p>
        </p:txBody>
      </p:sp>
      <p:sp>
        <p:nvSpPr>
          <p:cNvPr id="975" name="Google Shape;975;p41"/>
          <p:cNvSpPr txBox="1"/>
          <p:nvPr>
            <p:ph idx="6" type="subTitle"/>
          </p:nvPr>
        </p:nvSpPr>
        <p:spPr>
          <a:xfrm>
            <a:off x="590325" y="2171125"/>
            <a:ext cx="4828500" cy="194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t>1)The chinese Empires( Hang, Ton, Song, and Ming)</a:t>
            </a:r>
            <a:endParaRPr sz="1700"/>
          </a:p>
          <a:p>
            <a:pPr indent="0" lvl="0" marL="0" rtl="0" algn="ctr">
              <a:spcBef>
                <a:spcPts val="0"/>
              </a:spcBef>
              <a:spcAft>
                <a:spcPts val="0"/>
              </a:spcAft>
              <a:buNone/>
            </a:pPr>
            <a:r>
              <a:t/>
            </a:r>
            <a:endParaRPr sz="1700"/>
          </a:p>
          <a:p>
            <a:pPr indent="0" lvl="0" marL="0" rtl="0" algn="l">
              <a:spcBef>
                <a:spcPts val="0"/>
              </a:spcBef>
              <a:spcAft>
                <a:spcPts val="0"/>
              </a:spcAft>
              <a:buNone/>
            </a:pPr>
            <a:r>
              <a:rPr lang="en" sz="1700"/>
              <a:t>2)The Roman Empire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3)The Islamic Calipahtes.</a:t>
            </a:r>
            <a:endParaRPr sz="1700"/>
          </a:p>
          <a:p>
            <a:pPr indent="0" lvl="0" marL="0" rtl="0" algn="ctr">
              <a:spcBef>
                <a:spcPts val="0"/>
              </a:spcBef>
              <a:spcAft>
                <a:spcPts val="0"/>
              </a:spcAft>
              <a:buNone/>
            </a:pPr>
            <a:r>
              <a:t/>
            </a:r>
            <a:endParaRPr sz="13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42"/>
          <p:cNvSpPr txBox="1"/>
          <p:nvPr>
            <p:ph type="title"/>
          </p:nvPr>
        </p:nvSpPr>
        <p:spPr>
          <a:xfrm>
            <a:off x="618725" y="463790"/>
            <a:ext cx="3675900" cy="109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How they were affected and what it changed</a:t>
            </a:r>
            <a:endParaRPr sz="2800"/>
          </a:p>
        </p:txBody>
      </p:sp>
      <p:sp>
        <p:nvSpPr>
          <p:cNvPr id="981" name="Google Shape;981;p42"/>
          <p:cNvSpPr txBox="1"/>
          <p:nvPr>
            <p:ph idx="1" type="subTitle"/>
          </p:nvPr>
        </p:nvSpPr>
        <p:spPr>
          <a:xfrm>
            <a:off x="618725" y="1642200"/>
            <a:ext cx="3903900" cy="283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CHINA-</a:t>
            </a:r>
            <a:endParaRPr b="1"/>
          </a:p>
          <a:p>
            <a:pPr indent="0" lvl="0" marL="0" rtl="0" algn="l">
              <a:spcBef>
                <a:spcPts val="0"/>
              </a:spcBef>
              <a:spcAft>
                <a:spcPts val="0"/>
              </a:spcAft>
              <a:buNone/>
            </a:pPr>
            <a:r>
              <a:rPr lang="en"/>
              <a:t>Innovation- Paper, </a:t>
            </a:r>
            <a:r>
              <a:rPr lang="en"/>
              <a:t>Printing, Gun powder.</a:t>
            </a:r>
            <a:endParaRPr/>
          </a:p>
          <a:p>
            <a:pPr indent="0" lvl="0" marL="0" rtl="0" algn="l">
              <a:spcBef>
                <a:spcPts val="0"/>
              </a:spcBef>
              <a:spcAft>
                <a:spcPts val="0"/>
              </a:spcAft>
              <a:buNone/>
            </a:pPr>
            <a:r>
              <a:rPr lang="en"/>
              <a:t>Technology- Great walls, and Canals</a:t>
            </a:r>
            <a:endParaRPr/>
          </a:p>
          <a:p>
            <a:pPr indent="0" lvl="0" marL="0" rtl="0" algn="l">
              <a:spcBef>
                <a:spcPts val="0"/>
              </a:spcBef>
              <a:spcAft>
                <a:spcPts val="0"/>
              </a:spcAft>
              <a:buNone/>
            </a:pPr>
            <a:r>
              <a:rPr b="1" lang="en"/>
              <a:t>ROME-</a:t>
            </a:r>
            <a:endParaRPr b="1"/>
          </a:p>
          <a:p>
            <a:pPr indent="0" lvl="0" marL="0" rtl="0" algn="l">
              <a:spcBef>
                <a:spcPts val="0"/>
              </a:spcBef>
              <a:spcAft>
                <a:spcPts val="0"/>
              </a:spcAft>
              <a:buNone/>
            </a:pPr>
            <a:r>
              <a:rPr lang="en"/>
              <a:t> Innovation- </a:t>
            </a:r>
            <a:r>
              <a:rPr lang="en"/>
              <a:t>Aqueducts</a:t>
            </a:r>
            <a:r>
              <a:rPr lang="en"/>
              <a:t>, Legal systems and Road systems.</a:t>
            </a:r>
            <a:endParaRPr/>
          </a:p>
          <a:p>
            <a:pPr indent="0" lvl="0" marL="0" rtl="0" algn="l">
              <a:spcBef>
                <a:spcPts val="0"/>
              </a:spcBef>
              <a:spcAft>
                <a:spcPts val="0"/>
              </a:spcAft>
              <a:buNone/>
            </a:pPr>
            <a:r>
              <a:rPr lang="en"/>
              <a:t>Technology- Advanced Military weapons.</a:t>
            </a:r>
            <a:endParaRPr/>
          </a:p>
          <a:p>
            <a:pPr indent="0" lvl="0" marL="0" rtl="0" algn="l">
              <a:spcBef>
                <a:spcPts val="0"/>
              </a:spcBef>
              <a:spcAft>
                <a:spcPts val="0"/>
              </a:spcAft>
              <a:buNone/>
            </a:pPr>
            <a:r>
              <a:rPr b="1" lang="en"/>
              <a:t>ISLAMIC CALIPHATES- </a:t>
            </a:r>
            <a:endParaRPr b="1"/>
          </a:p>
          <a:p>
            <a:pPr indent="0" lvl="0" marL="0" rtl="0" algn="l">
              <a:spcBef>
                <a:spcPts val="0"/>
              </a:spcBef>
              <a:spcAft>
                <a:spcPts val="0"/>
              </a:spcAft>
              <a:buNone/>
            </a:pPr>
            <a:r>
              <a:rPr lang="en"/>
              <a:t>Innovation</a:t>
            </a:r>
            <a:r>
              <a:rPr lang="en"/>
              <a:t>-Algebra Medicine and Building Universities. </a:t>
            </a:r>
            <a:endParaRPr/>
          </a:p>
          <a:p>
            <a:pPr indent="0" lvl="0" marL="0" rtl="0" algn="l">
              <a:spcBef>
                <a:spcPts val="0"/>
              </a:spcBef>
              <a:spcAft>
                <a:spcPts val="0"/>
              </a:spcAft>
              <a:buNone/>
            </a:pPr>
            <a:r>
              <a:rPr lang="en"/>
              <a:t>Technology- Surgical tools, Observatories </a:t>
            </a:r>
            <a:endParaRPr/>
          </a:p>
        </p:txBody>
      </p:sp>
      <p:pic>
        <p:nvPicPr>
          <p:cNvPr id="982" name="Google Shape;982;p42" title="download (1).jpg"/>
          <p:cNvPicPr preferRelativeResize="0"/>
          <p:nvPr>
            <p:ph idx="2" type="pic"/>
          </p:nvPr>
        </p:nvPicPr>
        <p:blipFill rotWithShape="1">
          <a:blip r:embed="rId3">
            <a:alphaModFix/>
          </a:blip>
          <a:srcRect b="0" l="25865" r="25869" t="0"/>
          <a:stretch/>
        </p:blipFill>
        <p:spPr>
          <a:xfrm>
            <a:off x="4754850" y="733800"/>
            <a:ext cx="3492900" cy="36759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43"/>
          <p:cNvSpPr txBox="1"/>
          <p:nvPr>
            <p:ph type="title"/>
          </p:nvPr>
        </p:nvSpPr>
        <p:spPr>
          <a:xfrm>
            <a:off x="1208775" y="2484601"/>
            <a:ext cx="4033500" cy="100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ACTIVITY TIME!!</a:t>
            </a:r>
            <a:endParaRPr/>
          </a:p>
        </p:txBody>
      </p:sp>
      <p:sp>
        <p:nvSpPr>
          <p:cNvPr id="988" name="Google Shape;988;p43"/>
          <p:cNvSpPr txBox="1"/>
          <p:nvPr>
            <p:ph idx="2" type="title"/>
          </p:nvPr>
        </p:nvSpPr>
        <p:spPr>
          <a:xfrm>
            <a:off x="2722572" y="845823"/>
            <a:ext cx="1005900" cy="1005900"/>
          </a:xfrm>
          <a:prstGeom prst="rect">
            <a:avLst/>
          </a:prstGeom>
        </p:spPr>
        <p:txBody>
          <a:bodyPr anchorCtr="0" anchor="ctr" bIns="137150" lIns="91425" spcFirstLastPara="1" rIns="91425" wrap="square" tIns="91425">
            <a:noAutofit/>
          </a:bodyPr>
          <a:lstStyle/>
          <a:p>
            <a:pPr indent="0" lvl="0" marL="0" rtl="0" algn="ctr">
              <a:spcBef>
                <a:spcPts val="0"/>
              </a:spcBef>
              <a:spcAft>
                <a:spcPts val="0"/>
              </a:spcAft>
              <a:buNone/>
            </a:pPr>
            <a:r>
              <a:rPr lang="en"/>
              <a:t>04</a:t>
            </a:r>
            <a:endParaRPr/>
          </a:p>
        </p:txBody>
      </p:sp>
      <p:sp>
        <p:nvSpPr>
          <p:cNvPr id="989" name="Google Shape;989;p43"/>
          <p:cNvSpPr txBox="1"/>
          <p:nvPr>
            <p:ph idx="1" type="subTitle"/>
          </p:nvPr>
        </p:nvSpPr>
        <p:spPr>
          <a:xfrm>
            <a:off x="939522" y="3395902"/>
            <a:ext cx="45720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 will be shared</a:t>
            </a:r>
            <a:endParaRPr/>
          </a:p>
        </p:txBody>
      </p:sp>
      <p:pic>
        <p:nvPicPr>
          <p:cNvPr id="990" name="Google Shape;990;p43"/>
          <p:cNvPicPr preferRelativeResize="0"/>
          <p:nvPr>
            <p:ph idx="4" type="pic"/>
          </p:nvPr>
        </p:nvPicPr>
        <p:blipFill rotWithShape="1">
          <a:blip r:embed="rId3">
            <a:alphaModFix/>
          </a:blip>
          <a:srcRect b="0" l="6445" r="9415" t="0"/>
          <a:stretch/>
        </p:blipFill>
        <p:spPr>
          <a:xfrm>
            <a:off x="5737800" y="722375"/>
            <a:ext cx="1161288" cy="1252799"/>
          </a:xfrm>
          <a:prstGeom prst="rect">
            <a:avLst/>
          </a:prstGeom>
        </p:spPr>
      </p:pic>
      <p:pic>
        <p:nvPicPr>
          <p:cNvPr id="991" name="Google Shape;991;p43"/>
          <p:cNvPicPr preferRelativeResize="0"/>
          <p:nvPr/>
        </p:nvPicPr>
        <p:blipFill>
          <a:blip r:embed="rId4">
            <a:alphaModFix/>
          </a:blip>
          <a:stretch>
            <a:fillRect/>
          </a:stretch>
        </p:blipFill>
        <p:spPr>
          <a:xfrm rot="-5400000">
            <a:off x="5989251" y="2359269"/>
            <a:ext cx="1071036" cy="851347"/>
          </a:xfrm>
          <a:prstGeom prst="rect">
            <a:avLst/>
          </a:prstGeom>
          <a:noFill/>
          <a:ln>
            <a:noFill/>
          </a:ln>
        </p:spPr>
      </p:pic>
      <p:pic>
        <p:nvPicPr>
          <p:cNvPr id="992" name="Google Shape;992;p43"/>
          <p:cNvPicPr preferRelativeResize="0"/>
          <p:nvPr>
            <p:ph idx="5" type="pic"/>
          </p:nvPr>
        </p:nvPicPr>
        <p:blipFill rotWithShape="1">
          <a:blip r:embed="rId5">
            <a:alphaModFix/>
          </a:blip>
          <a:srcRect b="10649" l="0" r="7304" t="10641"/>
          <a:stretch/>
        </p:blipFill>
        <p:spPr>
          <a:xfrm>
            <a:off x="7086650" y="722375"/>
            <a:ext cx="1161289" cy="1252803"/>
          </a:xfrm>
          <a:prstGeom prst="rect">
            <a:avLst/>
          </a:prstGeom>
        </p:spPr>
      </p:pic>
      <p:pic>
        <p:nvPicPr>
          <p:cNvPr id="993" name="Google Shape;993;p43"/>
          <p:cNvPicPr preferRelativeResize="0"/>
          <p:nvPr/>
        </p:nvPicPr>
        <p:blipFill>
          <a:blip r:embed="rId4">
            <a:alphaModFix/>
          </a:blip>
          <a:stretch>
            <a:fillRect/>
          </a:stretch>
        </p:blipFill>
        <p:spPr>
          <a:xfrm>
            <a:off x="6457666" y="1632756"/>
            <a:ext cx="1070407" cy="851848"/>
          </a:xfrm>
          <a:prstGeom prst="rect">
            <a:avLst/>
          </a:prstGeom>
          <a:noFill/>
          <a:ln>
            <a:noFill/>
          </a:ln>
        </p:spPr>
      </p:pic>
      <p:pic>
        <p:nvPicPr>
          <p:cNvPr id="994" name="Google Shape;994;p43"/>
          <p:cNvPicPr preferRelativeResize="0"/>
          <p:nvPr>
            <p:ph idx="3" type="pic"/>
          </p:nvPr>
        </p:nvPicPr>
        <p:blipFill rotWithShape="1">
          <a:blip r:embed="rId6">
            <a:alphaModFix/>
          </a:blip>
          <a:srcRect b="0" l="3456" r="0" t="0"/>
          <a:stretch/>
        </p:blipFill>
        <p:spPr>
          <a:xfrm>
            <a:off x="6483166" y="2157989"/>
            <a:ext cx="1764791" cy="2267699"/>
          </a:xfrm>
          <a:prstGeom prst="rect">
            <a:avLst/>
          </a:prstGeom>
        </p:spPr>
      </p:pic>
      <p:sp>
        <p:nvSpPr>
          <p:cNvPr id="995" name="Google Shape;995;p43"/>
          <p:cNvSpPr/>
          <p:nvPr/>
        </p:nvSpPr>
        <p:spPr>
          <a:xfrm>
            <a:off x="6117336" y="3968376"/>
            <a:ext cx="183000" cy="1830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a:ea typeface="Noto Sans"/>
              <a:cs typeface="Noto Sans"/>
              <a:sym typeface="Noto Sans"/>
            </a:endParaRPr>
          </a:p>
        </p:txBody>
      </p:sp>
      <p:sp>
        <p:nvSpPr>
          <p:cNvPr id="996" name="Google Shape;996;p43"/>
          <p:cNvSpPr/>
          <p:nvPr/>
        </p:nvSpPr>
        <p:spPr>
          <a:xfrm>
            <a:off x="5737800" y="2157976"/>
            <a:ext cx="183000" cy="183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a:ea typeface="Noto Sans"/>
              <a:cs typeface="Noto Sans"/>
              <a:sym typeface="Noto Sans"/>
            </a:endParaRPr>
          </a:p>
        </p:txBody>
      </p:sp>
      <p:sp>
        <p:nvSpPr>
          <p:cNvPr id="997" name="Google Shape;997;p43"/>
          <p:cNvSpPr/>
          <p:nvPr/>
        </p:nvSpPr>
        <p:spPr>
          <a:xfrm>
            <a:off x="6117336" y="4242697"/>
            <a:ext cx="183000" cy="183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a:ea typeface="Noto Sans"/>
              <a:cs typeface="Noto Sans"/>
              <a:sym typeface="Noto Sans"/>
            </a:endParaRPr>
          </a:p>
        </p:txBody>
      </p:sp>
      <p:cxnSp>
        <p:nvCxnSpPr>
          <p:cNvPr id="998" name="Google Shape;998;p43"/>
          <p:cNvCxnSpPr/>
          <p:nvPr/>
        </p:nvCxnSpPr>
        <p:spPr>
          <a:xfrm>
            <a:off x="1853922" y="3395902"/>
            <a:ext cx="2743200" cy="0"/>
          </a:xfrm>
          <a:prstGeom prst="straightConnector1">
            <a:avLst/>
          </a:prstGeom>
          <a:noFill/>
          <a:ln cap="flat" cmpd="thickThin" w="19050">
            <a:solidFill>
              <a:schemeClr val="lt2"/>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44"/>
          <p:cNvSpPr txBox="1"/>
          <p:nvPr>
            <p:ph type="title"/>
          </p:nvPr>
        </p:nvSpPr>
        <p:spPr>
          <a:xfrm>
            <a:off x="629025" y="1485275"/>
            <a:ext cx="7605900" cy="353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t>1)What is an Innovation</a:t>
            </a:r>
            <a:endParaRPr sz="2600"/>
          </a:p>
          <a:p>
            <a:pPr indent="0" lvl="0" marL="0" rtl="0" algn="l">
              <a:spcBef>
                <a:spcPts val="0"/>
              </a:spcBef>
              <a:spcAft>
                <a:spcPts val="0"/>
              </a:spcAft>
              <a:buNone/>
            </a:pPr>
            <a:r>
              <a:rPr lang="en" sz="2600"/>
              <a:t>2)Name 1 examples of a technology invented by China</a:t>
            </a:r>
            <a:endParaRPr sz="2600"/>
          </a:p>
          <a:p>
            <a:pPr indent="0" lvl="0" marL="0" rtl="0" algn="l">
              <a:spcBef>
                <a:spcPts val="0"/>
              </a:spcBef>
              <a:spcAft>
                <a:spcPts val="0"/>
              </a:spcAft>
              <a:buNone/>
            </a:pPr>
            <a:r>
              <a:rPr lang="en" sz="2600"/>
              <a:t>3)What is an </a:t>
            </a:r>
            <a:r>
              <a:rPr lang="en" sz="2600"/>
              <a:t>aqueduct</a:t>
            </a:r>
            <a:endParaRPr sz="2600"/>
          </a:p>
          <a:p>
            <a:pPr indent="0" lvl="0" marL="0" rtl="0" algn="l">
              <a:spcBef>
                <a:spcPts val="0"/>
              </a:spcBef>
              <a:spcAft>
                <a:spcPts val="0"/>
              </a:spcAft>
              <a:buNone/>
            </a:pPr>
            <a:r>
              <a:rPr lang="en" sz="2600"/>
              <a:t>4)How does </a:t>
            </a:r>
            <a:r>
              <a:rPr lang="en" sz="2600"/>
              <a:t>infrastructure</a:t>
            </a:r>
            <a:r>
              <a:rPr lang="en" sz="2600"/>
              <a:t> and expansion affect an empire according to out slides</a:t>
            </a:r>
            <a:endParaRPr sz="2600"/>
          </a:p>
          <a:p>
            <a:pPr indent="0" lvl="0" marL="0" rtl="0" algn="l">
              <a:spcBef>
                <a:spcPts val="0"/>
              </a:spcBef>
              <a:spcAft>
                <a:spcPts val="0"/>
              </a:spcAft>
              <a:buNone/>
            </a:pPr>
            <a:r>
              <a:rPr lang="en" sz="2600"/>
              <a:t>5)How do communication and </a:t>
            </a:r>
            <a:r>
              <a:rPr lang="en" sz="2600"/>
              <a:t>administration</a:t>
            </a:r>
            <a:r>
              <a:rPr lang="en" sz="2600"/>
              <a:t> affect an </a:t>
            </a:r>
            <a:r>
              <a:rPr lang="en" sz="2600"/>
              <a:t>empire</a:t>
            </a:r>
            <a:r>
              <a:rPr lang="en" sz="2600"/>
              <a:t> according to our slides</a:t>
            </a:r>
            <a:endParaRPr sz="2600"/>
          </a:p>
          <a:p>
            <a:pPr indent="0" lvl="0" marL="0" rtl="0" algn="l">
              <a:spcBef>
                <a:spcPts val="0"/>
              </a:spcBef>
              <a:spcAft>
                <a:spcPts val="0"/>
              </a:spcAft>
              <a:buNone/>
            </a:pPr>
            <a:r>
              <a:t/>
            </a:r>
            <a:endParaRPr sz="2800"/>
          </a:p>
        </p:txBody>
      </p:sp>
      <p:sp>
        <p:nvSpPr>
          <p:cNvPr id="1004" name="Google Shape;1004;p44"/>
          <p:cNvSpPr txBox="1"/>
          <p:nvPr>
            <p:ph idx="2" type="title"/>
          </p:nvPr>
        </p:nvSpPr>
        <p:spPr>
          <a:xfrm>
            <a:off x="2007085" y="479375"/>
            <a:ext cx="4203000" cy="100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 (Questions)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45"/>
          <p:cNvSpPr txBox="1"/>
          <p:nvPr>
            <p:ph idx="1" type="subTitle"/>
          </p:nvPr>
        </p:nvSpPr>
        <p:spPr>
          <a:xfrm>
            <a:off x="3632475" y="1728277"/>
            <a:ext cx="4572000" cy="109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D</a:t>
            </a:r>
            <a:r>
              <a:rPr b="1" lang="en"/>
              <a:t>o you have any questions?</a:t>
            </a:r>
            <a:endParaRPr b="1"/>
          </a:p>
          <a:p>
            <a:pPr indent="0" lvl="0" marL="0" rtl="0" algn="ctr">
              <a:spcBef>
                <a:spcPts val="1000"/>
              </a:spcBef>
              <a:spcAft>
                <a:spcPts val="0"/>
              </a:spcAft>
              <a:buNone/>
            </a:pPr>
            <a:r>
              <a:rPr lang="en"/>
              <a:t>FEEL FREE TO ASK!</a:t>
            </a:r>
            <a:endParaRPr/>
          </a:p>
        </p:txBody>
      </p:sp>
      <p:sp>
        <p:nvSpPr>
          <p:cNvPr id="1010" name="Google Shape;1010;p45"/>
          <p:cNvSpPr txBox="1"/>
          <p:nvPr/>
        </p:nvSpPr>
        <p:spPr>
          <a:xfrm>
            <a:off x="3632475" y="4146850"/>
            <a:ext cx="4572000" cy="27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Noto Sans"/>
                <a:ea typeface="Noto Sans"/>
                <a:cs typeface="Noto Sans"/>
                <a:sym typeface="Noto Sans"/>
              </a:rPr>
              <a:t>Please keep this slide for attribution</a:t>
            </a:r>
            <a:endParaRPr sz="1000">
              <a:solidFill>
                <a:schemeClr val="dk1"/>
              </a:solidFill>
              <a:latin typeface="Noto Sans"/>
              <a:ea typeface="Noto Sans"/>
              <a:cs typeface="Noto Sans"/>
              <a:sym typeface="Noto Sans"/>
            </a:endParaRPr>
          </a:p>
        </p:txBody>
      </p:sp>
      <p:sp>
        <p:nvSpPr>
          <p:cNvPr id="1011" name="Google Shape;1011;p45"/>
          <p:cNvSpPr txBox="1"/>
          <p:nvPr>
            <p:ph type="title"/>
          </p:nvPr>
        </p:nvSpPr>
        <p:spPr>
          <a:xfrm>
            <a:off x="3632475" y="722376"/>
            <a:ext cx="4572000" cy="100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grpSp>
        <p:nvGrpSpPr>
          <p:cNvPr id="1012" name="Google Shape;1012;p45"/>
          <p:cNvGrpSpPr/>
          <p:nvPr/>
        </p:nvGrpSpPr>
        <p:grpSpPr>
          <a:xfrm>
            <a:off x="5003571" y="3006144"/>
            <a:ext cx="1829808" cy="320041"/>
            <a:chOff x="942497" y="3054684"/>
            <a:chExt cx="1829808" cy="320041"/>
          </a:xfrm>
        </p:grpSpPr>
        <p:grpSp>
          <p:nvGrpSpPr>
            <p:cNvPr id="1013" name="Google Shape;1013;p45"/>
            <p:cNvGrpSpPr/>
            <p:nvPr/>
          </p:nvGrpSpPr>
          <p:grpSpPr>
            <a:xfrm>
              <a:off x="942497" y="3054684"/>
              <a:ext cx="321914" cy="320041"/>
              <a:chOff x="3368074" y="3882537"/>
              <a:chExt cx="215298" cy="215298"/>
            </a:xfrm>
          </p:grpSpPr>
          <p:sp>
            <p:nvSpPr>
              <p:cNvPr id="1014" name="Google Shape;1014;p45"/>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D0D0D"/>
                  </a:solidFill>
                </a:endParaRPr>
              </a:p>
            </p:txBody>
          </p:sp>
          <p:sp>
            <p:nvSpPr>
              <p:cNvPr id="1015" name="Google Shape;1015;p45"/>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D0D0D"/>
                  </a:solidFill>
                </a:endParaRPr>
              </a:p>
            </p:txBody>
          </p:sp>
          <p:sp>
            <p:nvSpPr>
              <p:cNvPr id="1016" name="Google Shape;1016;p45"/>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D0D0D"/>
                  </a:solidFill>
                </a:endParaRPr>
              </a:p>
            </p:txBody>
          </p:sp>
        </p:grpSp>
        <p:grpSp>
          <p:nvGrpSpPr>
            <p:cNvPr id="1017" name="Google Shape;1017;p45"/>
            <p:cNvGrpSpPr/>
            <p:nvPr/>
          </p:nvGrpSpPr>
          <p:grpSpPr>
            <a:xfrm>
              <a:off x="1699068" y="3076328"/>
              <a:ext cx="311158" cy="276653"/>
              <a:chOff x="3824739" y="3890112"/>
              <a:chExt cx="208105" cy="186110"/>
            </a:xfrm>
          </p:grpSpPr>
          <p:sp>
            <p:nvSpPr>
              <p:cNvPr id="1018" name="Google Shape;1018;p45"/>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D0D0D"/>
                  </a:solidFill>
                </a:endParaRPr>
              </a:p>
            </p:txBody>
          </p:sp>
          <p:sp>
            <p:nvSpPr>
              <p:cNvPr id="1019" name="Google Shape;1019;p45"/>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D0D0D"/>
                  </a:solidFill>
                </a:endParaRPr>
              </a:p>
            </p:txBody>
          </p:sp>
          <p:sp>
            <p:nvSpPr>
              <p:cNvPr id="1020" name="Google Shape;1020;p45"/>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D0D0D"/>
                  </a:solidFill>
                </a:endParaRPr>
              </a:p>
            </p:txBody>
          </p:sp>
        </p:grpSp>
        <p:sp>
          <p:nvSpPr>
            <p:cNvPr id="1021" name="Google Shape;1021;p45"/>
            <p:cNvSpPr/>
            <p:nvPr/>
          </p:nvSpPr>
          <p:spPr>
            <a:xfrm>
              <a:off x="2432304" y="3076655"/>
              <a:ext cx="340001" cy="276098"/>
            </a:xfrm>
            <a:custGeom>
              <a:rect b="b" l="l" r="r" t="t"/>
              <a:pathLst>
                <a:path extrusionOk="0" h="5835" w="7144">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D0D0D"/>
                </a:solidFill>
              </a:endParaRPr>
            </a:p>
          </p:txBody>
        </p:sp>
      </p:grpSp>
      <p:pic>
        <p:nvPicPr>
          <p:cNvPr id="1022" name="Google Shape;1022;p45"/>
          <p:cNvPicPr preferRelativeResize="0"/>
          <p:nvPr>
            <p:ph idx="3" type="pic"/>
          </p:nvPr>
        </p:nvPicPr>
        <p:blipFill rotWithShape="1">
          <a:blip r:embed="rId3">
            <a:alphaModFix/>
          </a:blip>
          <a:srcRect b="2740" l="8851" r="10235" t="2750"/>
          <a:stretch/>
        </p:blipFill>
        <p:spPr>
          <a:xfrm>
            <a:off x="889675" y="722376"/>
            <a:ext cx="1152001" cy="1682401"/>
          </a:xfrm>
          <a:prstGeom prst="rect">
            <a:avLst/>
          </a:prstGeom>
        </p:spPr>
      </p:pic>
      <p:pic>
        <p:nvPicPr>
          <p:cNvPr id="1023" name="Google Shape;1023;p45"/>
          <p:cNvPicPr preferRelativeResize="0"/>
          <p:nvPr>
            <p:ph idx="4" type="pic"/>
          </p:nvPr>
        </p:nvPicPr>
        <p:blipFill rotWithShape="1">
          <a:blip r:embed="rId4">
            <a:alphaModFix/>
          </a:blip>
          <a:srcRect b="10702" l="3157" r="3148" t="13870"/>
          <a:stretch/>
        </p:blipFill>
        <p:spPr>
          <a:xfrm>
            <a:off x="2222000" y="1220676"/>
            <a:ext cx="1184099" cy="1184100"/>
          </a:xfrm>
          <a:prstGeom prst="rect">
            <a:avLst/>
          </a:prstGeom>
        </p:spPr>
      </p:pic>
      <p:grpSp>
        <p:nvGrpSpPr>
          <p:cNvPr id="1024" name="Google Shape;1024;p45"/>
          <p:cNvGrpSpPr/>
          <p:nvPr/>
        </p:nvGrpSpPr>
        <p:grpSpPr>
          <a:xfrm>
            <a:off x="3225515" y="2583251"/>
            <a:ext cx="183000" cy="457326"/>
            <a:chOff x="3225515" y="2601406"/>
            <a:chExt cx="183000" cy="457326"/>
          </a:xfrm>
        </p:grpSpPr>
        <p:sp>
          <p:nvSpPr>
            <p:cNvPr id="1025" name="Google Shape;1025;p45"/>
            <p:cNvSpPr/>
            <p:nvPr/>
          </p:nvSpPr>
          <p:spPr>
            <a:xfrm>
              <a:off x="3225515" y="2601406"/>
              <a:ext cx="183000" cy="183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a:ea typeface="Noto Sans"/>
                <a:cs typeface="Noto Sans"/>
                <a:sym typeface="Noto Sans"/>
              </a:endParaRPr>
            </a:p>
          </p:txBody>
        </p:sp>
        <p:sp>
          <p:nvSpPr>
            <p:cNvPr id="1026" name="Google Shape;1026;p45"/>
            <p:cNvSpPr/>
            <p:nvPr/>
          </p:nvSpPr>
          <p:spPr>
            <a:xfrm>
              <a:off x="3225515" y="2875733"/>
              <a:ext cx="183000" cy="1830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a:ea typeface="Noto Sans"/>
                <a:cs typeface="Noto Sans"/>
                <a:sym typeface="Noto Sans"/>
              </a:endParaRPr>
            </a:p>
          </p:txBody>
        </p:sp>
      </p:grpSp>
      <p:grpSp>
        <p:nvGrpSpPr>
          <p:cNvPr id="1027" name="Google Shape;1027;p45"/>
          <p:cNvGrpSpPr/>
          <p:nvPr/>
        </p:nvGrpSpPr>
        <p:grpSpPr>
          <a:xfrm>
            <a:off x="2222000" y="850392"/>
            <a:ext cx="457326" cy="183000"/>
            <a:chOff x="2245151" y="850392"/>
            <a:chExt cx="457326" cy="183000"/>
          </a:xfrm>
        </p:grpSpPr>
        <p:sp>
          <p:nvSpPr>
            <p:cNvPr id="1028" name="Google Shape;1028;p45"/>
            <p:cNvSpPr/>
            <p:nvPr/>
          </p:nvSpPr>
          <p:spPr>
            <a:xfrm rot="5400000">
              <a:off x="2519478" y="850392"/>
              <a:ext cx="183000" cy="183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a:ea typeface="Noto Sans"/>
                <a:cs typeface="Noto Sans"/>
                <a:sym typeface="Noto Sans"/>
              </a:endParaRPr>
            </a:p>
          </p:txBody>
        </p:sp>
        <p:sp>
          <p:nvSpPr>
            <p:cNvPr id="1029" name="Google Shape;1029;p45"/>
            <p:cNvSpPr/>
            <p:nvPr/>
          </p:nvSpPr>
          <p:spPr>
            <a:xfrm rot="5400000">
              <a:off x="2245151" y="850392"/>
              <a:ext cx="183000" cy="1830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a:ea typeface="Noto Sans"/>
                <a:cs typeface="Noto Sans"/>
                <a:sym typeface="Noto Sans"/>
              </a:endParaRPr>
            </a:p>
          </p:txBody>
        </p:sp>
      </p:grpSp>
      <p:pic>
        <p:nvPicPr>
          <p:cNvPr id="1030" name="Google Shape;1030;p45"/>
          <p:cNvPicPr preferRelativeResize="0"/>
          <p:nvPr/>
        </p:nvPicPr>
        <p:blipFill>
          <a:blip r:embed="rId5">
            <a:alphaModFix/>
          </a:blip>
          <a:stretch>
            <a:fillRect/>
          </a:stretch>
        </p:blipFill>
        <p:spPr>
          <a:xfrm>
            <a:off x="1764792" y="1819656"/>
            <a:ext cx="914400" cy="1161217"/>
          </a:xfrm>
          <a:prstGeom prst="rect">
            <a:avLst/>
          </a:prstGeom>
          <a:noFill/>
          <a:ln>
            <a:noFill/>
          </a:ln>
        </p:spPr>
      </p:pic>
      <p:pic>
        <p:nvPicPr>
          <p:cNvPr id="1031" name="Google Shape;1031;p45"/>
          <p:cNvPicPr preferRelativeResize="0"/>
          <p:nvPr>
            <p:ph idx="2" type="pic"/>
          </p:nvPr>
        </p:nvPicPr>
        <p:blipFill rotWithShape="1">
          <a:blip r:embed="rId6">
            <a:alphaModFix/>
          </a:blip>
          <a:srcRect b="5822" l="0" r="0" t="25520"/>
          <a:stretch/>
        </p:blipFill>
        <p:spPr>
          <a:xfrm>
            <a:off x="886950" y="2583251"/>
            <a:ext cx="2157898" cy="183779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46"/>
          <p:cNvSpPr txBox="1"/>
          <p:nvPr>
            <p:ph type="title"/>
          </p:nvPr>
        </p:nvSpPr>
        <p:spPr>
          <a:xfrm>
            <a:off x="713225" y="539500"/>
            <a:ext cx="7717500" cy="59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1037" name="Google Shape;1037;p46"/>
          <p:cNvSpPr txBox="1"/>
          <p:nvPr/>
        </p:nvSpPr>
        <p:spPr>
          <a:xfrm>
            <a:off x="713225" y="1316725"/>
            <a:ext cx="5132400" cy="31044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2"/>
              </a:buClr>
              <a:buSzPts val="1200"/>
              <a:buFont typeface="Noto Sans"/>
              <a:buChar char="●"/>
            </a:pPr>
            <a:r>
              <a:rPr lang="en" sz="1200"/>
              <a:t>Britannica. “Code of Hammurabi | Summary &amp; History.” </a:t>
            </a:r>
            <a:r>
              <a:rPr i="1" lang="en" sz="1200"/>
              <a:t>Encyclopædia Britannica</a:t>
            </a:r>
            <a:r>
              <a:rPr lang="en" sz="1200"/>
              <a:t>, 6 Dec. 2018,www.britannica.com/topic/Code-of-Hammurabi.</a:t>
            </a:r>
            <a:endParaRPr sz="1200"/>
          </a:p>
          <a:p>
            <a:pPr indent="-304800" lvl="0" marL="457200" rtl="0" algn="l">
              <a:lnSpc>
                <a:spcPct val="115000"/>
              </a:lnSpc>
              <a:spcBef>
                <a:spcPts val="0"/>
              </a:spcBef>
              <a:spcAft>
                <a:spcPts val="0"/>
              </a:spcAft>
              <a:buClr>
                <a:schemeClr val="dk1"/>
              </a:buClr>
              <a:buSzPts val="1200"/>
              <a:buFont typeface="Noto Sans"/>
              <a:buChar char="●"/>
            </a:pPr>
            <a:r>
              <a:rPr lang="en" sz="1200"/>
              <a:t>---. “Grand Canal | Canal, China | Britannica.” </a:t>
            </a:r>
            <a:r>
              <a:rPr i="1" lang="en" sz="1200"/>
              <a:t>Encyclopædia Britannica</a:t>
            </a:r>
            <a:r>
              <a:rPr lang="en" sz="1200"/>
              <a:t>, 2019, www.britannica.com/topic/Grand-Canal-China.</a:t>
            </a:r>
            <a:endParaRPr sz="1200"/>
          </a:p>
          <a:p>
            <a:pPr indent="-304800" lvl="0" marL="457200" rtl="0" algn="l">
              <a:lnSpc>
                <a:spcPct val="115000"/>
              </a:lnSpc>
              <a:spcBef>
                <a:spcPts val="0"/>
              </a:spcBef>
              <a:spcAft>
                <a:spcPts val="0"/>
              </a:spcAft>
              <a:buClr>
                <a:schemeClr val="dk1"/>
              </a:buClr>
              <a:buSzPts val="1200"/>
              <a:buFont typeface="Noto Sans"/>
              <a:buChar char="●"/>
            </a:pPr>
            <a:r>
              <a:rPr lang="en" sz="1200"/>
              <a:t>“ICID: Resources - Irrigation History.” </a:t>
            </a:r>
            <a:r>
              <a:rPr i="1" lang="en" sz="1200"/>
              <a:t>Www.icid.org</a:t>
            </a:r>
            <a:r>
              <a:rPr lang="en" sz="1200"/>
              <a:t>, www.icid.org/res_irrigation.html.</a:t>
            </a:r>
            <a:endParaRPr sz="1200"/>
          </a:p>
          <a:p>
            <a:pPr indent="-304800" lvl="0" marL="457200" rtl="0" algn="l">
              <a:lnSpc>
                <a:spcPct val="115000"/>
              </a:lnSpc>
              <a:spcBef>
                <a:spcPts val="0"/>
              </a:spcBef>
              <a:spcAft>
                <a:spcPts val="0"/>
              </a:spcAft>
              <a:buClr>
                <a:schemeClr val="dk1"/>
              </a:buClr>
              <a:buSzPts val="1200"/>
              <a:buFont typeface="Noto Sans"/>
              <a:buChar char="●"/>
            </a:pPr>
            <a:r>
              <a:rPr lang="en" sz="1200"/>
              <a:t>Encyclopedia Britannica. “Mongol Empire | Facts, History, &amp; Map.” </a:t>
            </a:r>
            <a:r>
              <a:rPr i="1" lang="en" sz="1200"/>
              <a:t>Encyclopædia Britannica</a:t>
            </a:r>
            <a:r>
              <a:rPr lang="en" sz="1200"/>
              <a:t>, 2 Oct. 2018, </a:t>
            </a:r>
            <a:r>
              <a:rPr lang="en" sz="1200" u="sng">
                <a:solidFill>
                  <a:schemeClr val="hlink"/>
                </a:solidFill>
                <a:hlinkClick r:id="rId3"/>
              </a:rPr>
              <a:t>www.britannica.com/place/Mongol-empire</a:t>
            </a:r>
            <a:endParaRPr sz="1200"/>
          </a:p>
          <a:p>
            <a:pPr indent="-304800" lvl="0" marL="457200" rtl="0" algn="l">
              <a:lnSpc>
                <a:spcPct val="115000"/>
              </a:lnSpc>
              <a:spcBef>
                <a:spcPts val="0"/>
              </a:spcBef>
              <a:spcAft>
                <a:spcPts val="0"/>
              </a:spcAft>
              <a:buClr>
                <a:schemeClr val="dk1"/>
              </a:buClr>
              <a:buSzPts val="1200"/>
              <a:buFont typeface="Noto Sans"/>
              <a:buChar char="●"/>
            </a:pPr>
            <a:r>
              <a:rPr i="1" lang="en" sz="1100"/>
              <a:t>“Empires That Have Been Affected by Innovation and Technology.”</a:t>
            </a:r>
            <a:r>
              <a:rPr lang="en" sz="1100"/>
              <a:t> </a:t>
            </a:r>
            <a:r>
              <a:rPr i="1" lang="en" sz="1100"/>
              <a:t>Encyclopaedia Britannica</a:t>
            </a:r>
            <a:r>
              <a:rPr lang="en" sz="1100"/>
              <a:t>, Encyclopaedia Britannica, Inc.,</a:t>
            </a:r>
            <a:r>
              <a:rPr lang="en" sz="1100">
                <a:uFill>
                  <a:noFill/>
                </a:uFill>
                <a:hlinkClick r:id="rId4"/>
              </a:rPr>
              <a:t> </a:t>
            </a:r>
            <a:r>
              <a:rPr lang="en" sz="1100" u="sng">
                <a:solidFill>
                  <a:schemeClr val="hlink"/>
                </a:solidFill>
                <a:hlinkClick r:id="rId5"/>
              </a:rPr>
              <a:t>https://www.britannica.com/search?query=Empires+that+have+been+affected+by++innovation+and+technology</a:t>
            </a:r>
            <a:r>
              <a:rPr lang="en" sz="1100"/>
              <a:t>.</a:t>
            </a:r>
            <a:r>
              <a:rPr lang="en" sz="1200"/>
              <a:t>.</a:t>
            </a:r>
            <a:endParaRPr sz="1200"/>
          </a:p>
          <a:p>
            <a:pPr indent="0" lvl="0" marL="0" rtl="0" algn="l">
              <a:lnSpc>
                <a:spcPct val="115000"/>
              </a:lnSpc>
              <a:spcBef>
                <a:spcPts val="0"/>
              </a:spcBef>
              <a:spcAft>
                <a:spcPts val="0"/>
              </a:spcAft>
              <a:buNone/>
            </a:pPr>
            <a:r>
              <a:t/>
            </a:r>
            <a:endParaRPr sz="1200">
              <a:solidFill>
                <a:schemeClr val="dk1"/>
              </a:solidFill>
              <a:latin typeface="Noto Sans"/>
              <a:ea typeface="Noto Sans"/>
              <a:cs typeface="Noto Sans"/>
              <a:sym typeface="Noto Sans"/>
            </a:endParaRPr>
          </a:p>
        </p:txBody>
      </p:sp>
      <p:pic>
        <p:nvPicPr>
          <p:cNvPr id="1038" name="Google Shape;1038;p46"/>
          <p:cNvPicPr preferRelativeResize="0"/>
          <p:nvPr/>
        </p:nvPicPr>
        <p:blipFill rotWithShape="1">
          <a:blip r:embed="rId6">
            <a:alphaModFix/>
          </a:blip>
          <a:srcRect b="159" l="0" r="0" t="159"/>
          <a:stretch/>
        </p:blipFill>
        <p:spPr>
          <a:xfrm>
            <a:off x="6327374" y="1489874"/>
            <a:ext cx="1048885" cy="1742603"/>
          </a:xfrm>
          <a:prstGeom prst="rect">
            <a:avLst/>
          </a:prstGeom>
          <a:noFill/>
          <a:ln>
            <a:noFill/>
          </a:ln>
        </p:spPr>
      </p:pic>
      <p:pic>
        <p:nvPicPr>
          <p:cNvPr id="1039" name="Google Shape;1039;p46"/>
          <p:cNvPicPr preferRelativeResize="0"/>
          <p:nvPr/>
        </p:nvPicPr>
        <p:blipFill rotWithShape="1">
          <a:blip r:embed="rId7">
            <a:alphaModFix/>
          </a:blip>
          <a:srcRect b="0" l="0" r="0" t="0"/>
          <a:stretch/>
        </p:blipFill>
        <p:spPr>
          <a:xfrm>
            <a:off x="7579657" y="2265588"/>
            <a:ext cx="1048884" cy="1998225"/>
          </a:xfrm>
          <a:prstGeom prst="rect">
            <a:avLst/>
          </a:prstGeom>
          <a:noFill/>
          <a:ln>
            <a:noFill/>
          </a:ln>
        </p:spPr>
      </p:pic>
      <p:pic>
        <p:nvPicPr>
          <p:cNvPr id="1040" name="Google Shape;1040;p46"/>
          <p:cNvPicPr preferRelativeResize="0"/>
          <p:nvPr/>
        </p:nvPicPr>
        <p:blipFill>
          <a:blip r:embed="rId8">
            <a:alphaModFix/>
          </a:blip>
          <a:stretch>
            <a:fillRect/>
          </a:stretch>
        </p:blipFill>
        <p:spPr>
          <a:xfrm>
            <a:off x="7684540" y="639513"/>
            <a:ext cx="839108" cy="764525"/>
          </a:xfrm>
          <a:prstGeom prst="rect">
            <a:avLst/>
          </a:prstGeom>
          <a:noFill/>
          <a:ln>
            <a:noFill/>
          </a:ln>
        </p:spPr>
      </p:pic>
      <p:pic>
        <p:nvPicPr>
          <p:cNvPr id="1041" name="Google Shape;1041;p46"/>
          <p:cNvPicPr preferRelativeResize="0"/>
          <p:nvPr/>
        </p:nvPicPr>
        <p:blipFill>
          <a:blip r:embed="rId9">
            <a:alphaModFix/>
          </a:blip>
          <a:stretch>
            <a:fillRect/>
          </a:stretch>
        </p:blipFill>
        <p:spPr>
          <a:xfrm>
            <a:off x="7684539" y="1489865"/>
            <a:ext cx="839108" cy="62744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pic>
        <p:nvPicPr>
          <p:cNvPr id="888" name="Google Shape;888;p33"/>
          <p:cNvPicPr preferRelativeResize="0"/>
          <p:nvPr/>
        </p:nvPicPr>
        <p:blipFill rotWithShape="1">
          <a:blip r:embed="rId3">
            <a:alphaModFix/>
          </a:blip>
          <a:srcRect b="159" l="0" r="0" t="159"/>
          <a:stretch/>
        </p:blipFill>
        <p:spPr>
          <a:xfrm>
            <a:off x="3932575" y="1316725"/>
            <a:ext cx="1238438" cy="2057525"/>
          </a:xfrm>
          <a:prstGeom prst="rect">
            <a:avLst/>
          </a:prstGeom>
          <a:noFill/>
          <a:ln>
            <a:noFill/>
          </a:ln>
        </p:spPr>
      </p:pic>
      <p:sp>
        <p:nvSpPr>
          <p:cNvPr id="889" name="Google Shape;889;p33"/>
          <p:cNvSpPr txBox="1"/>
          <p:nvPr>
            <p:ph type="title"/>
          </p:nvPr>
        </p:nvSpPr>
        <p:spPr>
          <a:xfrm>
            <a:off x="3067200" y="2840888"/>
            <a:ext cx="3335400" cy="594300"/>
          </a:xfrm>
          <a:prstGeom prst="rect">
            <a:avLst/>
          </a:prstGeom>
        </p:spPr>
        <p:txBody>
          <a:bodyPr anchorCtr="0" anchor="t" bIns="91425" lIns="91425" spcFirstLastPara="1" rIns="91425" wrap="square" tIns="91425">
            <a:noAutofit/>
          </a:bodyPr>
          <a:lstStyle/>
          <a:p>
            <a:pPr indent="0" lvl="0" marL="0" rtl="0" algn="l">
              <a:lnSpc>
                <a:spcPct val="50000"/>
              </a:lnSpc>
              <a:spcBef>
                <a:spcPts val="0"/>
              </a:spcBef>
              <a:spcAft>
                <a:spcPts val="0"/>
              </a:spcAft>
              <a:buNone/>
            </a:pPr>
            <a:r>
              <a:rPr b="1" lang="en" sz="6000">
                <a:latin typeface="EB Garamond"/>
                <a:ea typeface="EB Garamond"/>
                <a:cs typeface="EB Garamond"/>
                <a:sym typeface="EB Garamond"/>
              </a:rPr>
              <a:t>T</a:t>
            </a:r>
            <a:r>
              <a:rPr b="1" lang="en" sz="6000">
                <a:latin typeface="EB Garamond"/>
                <a:ea typeface="EB Garamond"/>
                <a:cs typeface="EB Garamond"/>
                <a:sym typeface="EB Garamond"/>
              </a:rPr>
              <a:t>able of contents</a:t>
            </a:r>
            <a:endParaRPr b="1" sz="6000">
              <a:latin typeface="EB Garamond"/>
              <a:ea typeface="EB Garamond"/>
              <a:cs typeface="EB Garamond"/>
              <a:sym typeface="EB Garamond"/>
            </a:endParaRPr>
          </a:p>
        </p:txBody>
      </p:sp>
      <p:sp>
        <p:nvSpPr>
          <p:cNvPr id="890" name="Google Shape;890;p33"/>
          <p:cNvSpPr txBox="1"/>
          <p:nvPr>
            <p:ph idx="1" type="subTitle"/>
          </p:nvPr>
        </p:nvSpPr>
        <p:spPr>
          <a:xfrm>
            <a:off x="713225" y="2170400"/>
            <a:ext cx="2693100" cy="77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is an innovation?</a:t>
            </a:r>
            <a:endParaRPr/>
          </a:p>
          <a:p>
            <a:pPr indent="0" lvl="0" marL="0" rtl="0" algn="ctr">
              <a:spcBef>
                <a:spcPts val="0"/>
              </a:spcBef>
              <a:spcAft>
                <a:spcPts val="0"/>
              </a:spcAft>
              <a:buNone/>
            </a:pPr>
            <a:r>
              <a:rPr lang="en"/>
              <a:t>What is technology?</a:t>
            </a:r>
            <a:endParaRPr/>
          </a:p>
        </p:txBody>
      </p:sp>
      <p:sp>
        <p:nvSpPr>
          <p:cNvPr id="891" name="Google Shape;891;p33"/>
          <p:cNvSpPr txBox="1"/>
          <p:nvPr>
            <p:ph idx="2" type="title"/>
          </p:nvPr>
        </p:nvSpPr>
        <p:spPr>
          <a:xfrm>
            <a:off x="1831178" y="1316720"/>
            <a:ext cx="457200" cy="457200"/>
          </a:xfrm>
          <a:prstGeom prst="rect">
            <a:avLst/>
          </a:prstGeom>
        </p:spPr>
        <p:txBody>
          <a:bodyPr anchorCtr="0" anchor="ctr" bIns="91425" lIns="91425" spcFirstLastPara="1" rIns="91425" wrap="square" tIns="45700">
            <a:noAutofit/>
          </a:bodyPr>
          <a:lstStyle/>
          <a:p>
            <a:pPr indent="0" lvl="0" marL="0" rtl="0" algn="ctr">
              <a:spcBef>
                <a:spcPts val="0"/>
              </a:spcBef>
              <a:spcAft>
                <a:spcPts val="0"/>
              </a:spcAft>
              <a:buNone/>
            </a:pPr>
            <a:r>
              <a:rPr lang="en"/>
              <a:t>01</a:t>
            </a:r>
            <a:endParaRPr/>
          </a:p>
        </p:txBody>
      </p:sp>
      <p:sp>
        <p:nvSpPr>
          <p:cNvPr id="892" name="Google Shape;892;p33"/>
          <p:cNvSpPr txBox="1"/>
          <p:nvPr>
            <p:ph idx="3" type="subTitle"/>
          </p:nvPr>
        </p:nvSpPr>
        <p:spPr>
          <a:xfrm>
            <a:off x="893978" y="1771501"/>
            <a:ext cx="2331600" cy="54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893" name="Google Shape;893;p33"/>
          <p:cNvSpPr txBox="1"/>
          <p:nvPr>
            <p:ph idx="7" type="subTitle"/>
          </p:nvPr>
        </p:nvSpPr>
        <p:spPr>
          <a:xfrm>
            <a:off x="893988" y="3737513"/>
            <a:ext cx="2505900" cy="77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Examples throughout history of how empires were impacted.</a:t>
            </a:r>
            <a:endParaRPr/>
          </a:p>
        </p:txBody>
      </p:sp>
      <p:sp>
        <p:nvSpPr>
          <p:cNvPr id="894" name="Google Shape;894;p33"/>
          <p:cNvSpPr txBox="1"/>
          <p:nvPr>
            <p:ph idx="8" type="title"/>
          </p:nvPr>
        </p:nvSpPr>
        <p:spPr>
          <a:xfrm>
            <a:off x="1918313" y="2957895"/>
            <a:ext cx="457200" cy="457200"/>
          </a:xfrm>
          <a:prstGeom prst="rect">
            <a:avLst/>
          </a:prstGeom>
        </p:spPr>
        <p:txBody>
          <a:bodyPr anchorCtr="0" anchor="ctr" bIns="91425" lIns="91425" spcFirstLastPara="1" rIns="91425" wrap="square" tIns="45700">
            <a:noAutofit/>
          </a:bodyPr>
          <a:lstStyle/>
          <a:p>
            <a:pPr indent="0" lvl="0" marL="0" rtl="0" algn="ctr">
              <a:spcBef>
                <a:spcPts val="0"/>
              </a:spcBef>
              <a:spcAft>
                <a:spcPts val="0"/>
              </a:spcAft>
              <a:buNone/>
            </a:pPr>
            <a:r>
              <a:rPr lang="en"/>
              <a:t>03</a:t>
            </a:r>
            <a:endParaRPr/>
          </a:p>
        </p:txBody>
      </p:sp>
      <p:sp>
        <p:nvSpPr>
          <p:cNvPr id="895" name="Google Shape;895;p33"/>
          <p:cNvSpPr txBox="1"/>
          <p:nvPr>
            <p:ph idx="9" type="subTitle"/>
          </p:nvPr>
        </p:nvSpPr>
        <p:spPr>
          <a:xfrm>
            <a:off x="981138" y="3455662"/>
            <a:ext cx="23316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CONTEXT</a:t>
            </a:r>
            <a:endParaRPr/>
          </a:p>
        </p:txBody>
      </p:sp>
      <p:sp>
        <p:nvSpPr>
          <p:cNvPr id="896" name="Google Shape;896;p33"/>
          <p:cNvSpPr txBox="1"/>
          <p:nvPr>
            <p:ph idx="13" type="subTitle"/>
          </p:nvPr>
        </p:nvSpPr>
        <p:spPr>
          <a:xfrm>
            <a:off x="5843550" y="2180248"/>
            <a:ext cx="28428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do Innovations and Technologies impact the development of an empire?</a:t>
            </a:r>
            <a:endParaRPr/>
          </a:p>
        </p:txBody>
      </p:sp>
      <p:sp>
        <p:nvSpPr>
          <p:cNvPr id="897" name="Google Shape;897;p33"/>
          <p:cNvSpPr txBox="1"/>
          <p:nvPr>
            <p:ph idx="14" type="title"/>
          </p:nvPr>
        </p:nvSpPr>
        <p:spPr>
          <a:xfrm>
            <a:off x="6961500" y="1385050"/>
            <a:ext cx="457200" cy="457200"/>
          </a:xfrm>
          <a:prstGeom prst="rect">
            <a:avLst/>
          </a:prstGeom>
        </p:spPr>
        <p:txBody>
          <a:bodyPr anchorCtr="0" anchor="ctr" bIns="91425" lIns="91425" spcFirstLastPara="1" rIns="91425" wrap="square" tIns="45700">
            <a:noAutofit/>
          </a:bodyPr>
          <a:lstStyle/>
          <a:p>
            <a:pPr indent="0" lvl="0" marL="0" rtl="0" algn="ctr">
              <a:spcBef>
                <a:spcPts val="0"/>
              </a:spcBef>
              <a:spcAft>
                <a:spcPts val="0"/>
              </a:spcAft>
              <a:buNone/>
            </a:pPr>
            <a:r>
              <a:rPr lang="en"/>
              <a:t>02</a:t>
            </a:r>
            <a:endParaRPr/>
          </a:p>
        </p:txBody>
      </p:sp>
      <p:sp>
        <p:nvSpPr>
          <p:cNvPr id="898" name="Google Shape;898;p33"/>
          <p:cNvSpPr txBox="1"/>
          <p:nvPr>
            <p:ph idx="15" type="subTitle"/>
          </p:nvPr>
        </p:nvSpPr>
        <p:spPr>
          <a:xfrm>
            <a:off x="5843549" y="1771488"/>
            <a:ext cx="2693100" cy="54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a:t>
            </a:r>
            <a:endParaRPr/>
          </a:p>
        </p:txBody>
      </p:sp>
      <p:sp>
        <p:nvSpPr>
          <p:cNvPr id="899" name="Google Shape;899;p33"/>
          <p:cNvSpPr txBox="1"/>
          <p:nvPr>
            <p:ph idx="19" type="subTitle"/>
          </p:nvPr>
        </p:nvSpPr>
        <p:spPr>
          <a:xfrm>
            <a:off x="5720850" y="4026725"/>
            <a:ext cx="3088200" cy="77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Activities and questions to test your </a:t>
            </a:r>
            <a:r>
              <a:rPr lang="en"/>
              <a:t>knowledge</a:t>
            </a:r>
            <a:r>
              <a:rPr lang="en"/>
              <a:t>.</a:t>
            </a:r>
            <a:endParaRPr/>
          </a:p>
        </p:txBody>
      </p:sp>
      <p:sp>
        <p:nvSpPr>
          <p:cNvPr id="900" name="Google Shape;900;p33"/>
          <p:cNvSpPr txBox="1"/>
          <p:nvPr>
            <p:ph idx="20" type="title"/>
          </p:nvPr>
        </p:nvSpPr>
        <p:spPr>
          <a:xfrm>
            <a:off x="6961500" y="3158431"/>
            <a:ext cx="457200" cy="457200"/>
          </a:xfrm>
          <a:prstGeom prst="rect">
            <a:avLst/>
          </a:prstGeom>
        </p:spPr>
        <p:txBody>
          <a:bodyPr anchorCtr="0" anchor="ctr" bIns="91425" lIns="91425" spcFirstLastPara="1" rIns="91425" wrap="square" tIns="45700">
            <a:noAutofit/>
          </a:bodyPr>
          <a:lstStyle/>
          <a:p>
            <a:pPr indent="0" lvl="0" marL="0" rtl="0" algn="ctr">
              <a:spcBef>
                <a:spcPts val="0"/>
              </a:spcBef>
              <a:spcAft>
                <a:spcPts val="0"/>
              </a:spcAft>
              <a:buNone/>
            </a:pPr>
            <a:r>
              <a:rPr lang="en"/>
              <a:t>04</a:t>
            </a:r>
            <a:endParaRPr/>
          </a:p>
        </p:txBody>
      </p:sp>
      <p:sp>
        <p:nvSpPr>
          <p:cNvPr id="901" name="Google Shape;901;p33"/>
          <p:cNvSpPr txBox="1"/>
          <p:nvPr>
            <p:ph idx="21" type="subTitle"/>
          </p:nvPr>
        </p:nvSpPr>
        <p:spPr>
          <a:xfrm>
            <a:off x="6329500" y="3615625"/>
            <a:ext cx="2062500" cy="54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34"/>
          <p:cNvSpPr txBox="1"/>
          <p:nvPr>
            <p:ph type="title"/>
          </p:nvPr>
        </p:nvSpPr>
        <p:spPr>
          <a:xfrm>
            <a:off x="571050" y="1104115"/>
            <a:ext cx="3675900" cy="109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4800">
                <a:latin typeface="EB Garamond"/>
                <a:ea typeface="EB Garamond"/>
                <a:cs typeface="EB Garamond"/>
                <a:sym typeface="EB Garamond"/>
              </a:rPr>
              <a:t>01</a:t>
            </a:r>
            <a:endParaRPr b="1" sz="4800">
              <a:latin typeface="EB Garamond"/>
              <a:ea typeface="EB Garamond"/>
              <a:cs typeface="EB Garamond"/>
              <a:sym typeface="EB Garamond"/>
            </a:endParaRPr>
          </a:p>
          <a:p>
            <a:pPr indent="0" lvl="0" marL="0" rtl="0" algn="l">
              <a:spcBef>
                <a:spcPts val="0"/>
              </a:spcBef>
              <a:spcAft>
                <a:spcPts val="0"/>
              </a:spcAft>
              <a:buNone/>
            </a:pPr>
            <a:r>
              <a:rPr lang="en" sz="2400"/>
              <a:t>Definition of Innovation and Technology</a:t>
            </a:r>
            <a:endParaRPr sz="2400"/>
          </a:p>
        </p:txBody>
      </p:sp>
      <p:sp>
        <p:nvSpPr>
          <p:cNvPr id="907" name="Google Shape;907;p34"/>
          <p:cNvSpPr txBox="1"/>
          <p:nvPr>
            <p:ph idx="1" type="subTitle"/>
          </p:nvPr>
        </p:nvSpPr>
        <p:spPr>
          <a:xfrm>
            <a:off x="571050" y="2201525"/>
            <a:ext cx="3942900" cy="1194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An innovation is</a:t>
            </a:r>
            <a:r>
              <a:rPr lang="en" sz="1500"/>
              <a:t> </a:t>
            </a:r>
            <a:r>
              <a:rPr lang="en"/>
              <a:t>the process of developing and implementing new or significantly improved ideas, products, services, or processes that create valu</a:t>
            </a:r>
            <a:r>
              <a:rPr lang="en" sz="1300"/>
              <a:t>e</a:t>
            </a:r>
            <a:endParaRPr sz="1300"/>
          </a:p>
          <a:p>
            <a:pPr indent="0" lvl="0" marL="0" rtl="0" algn="l">
              <a:spcBef>
                <a:spcPts val="0"/>
              </a:spcBef>
              <a:spcAft>
                <a:spcPts val="0"/>
              </a:spcAft>
              <a:buNone/>
            </a:pPr>
            <a:r>
              <a:t/>
            </a:r>
            <a:endParaRPr sz="1300"/>
          </a:p>
          <a:p>
            <a:pPr indent="-317500" lvl="0" marL="457200" rtl="0" algn="l">
              <a:spcBef>
                <a:spcPts val="0"/>
              </a:spcBef>
              <a:spcAft>
                <a:spcPts val="0"/>
              </a:spcAft>
              <a:buSzPts val="1400"/>
              <a:buChar char="●"/>
            </a:pPr>
            <a:r>
              <a:rPr lang="en"/>
              <a:t>Technology is the application of scientific knowledge for practical purposes, especially in industry.</a:t>
            </a:r>
            <a:endParaRPr sz="1300"/>
          </a:p>
          <a:p>
            <a:pPr indent="0" lvl="0" marL="0" rtl="0" algn="l">
              <a:spcBef>
                <a:spcPts val="0"/>
              </a:spcBef>
              <a:spcAft>
                <a:spcPts val="0"/>
              </a:spcAft>
              <a:buNone/>
            </a:pPr>
            <a:r>
              <a:t/>
            </a:r>
            <a:endParaRPr sz="1300"/>
          </a:p>
        </p:txBody>
      </p:sp>
      <p:pic>
        <p:nvPicPr>
          <p:cNvPr id="908" name="Google Shape;908;p34"/>
          <p:cNvPicPr preferRelativeResize="0"/>
          <p:nvPr>
            <p:ph idx="2" type="pic"/>
          </p:nvPr>
        </p:nvPicPr>
        <p:blipFill rotWithShape="1">
          <a:blip r:embed="rId3">
            <a:alphaModFix/>
          </a:blip>
          <a:srcRect b="10668" l="0" r="0" t="4455"/>
          <a:stretch/>
        </p:blipFill>
        <p:spPr>
          <a:xfrm>
            <a:off x="4754850" y="733800"/>
            <a:ext cx="3492899" cy="36759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35"/>
          <p:cNvSpPr txBox="1"/>
          <p:nvPr>
            <p:ph type="title"/>
          </p:nvPr>
        </p:nvSpPr>
        <p:spPr>
          <a:xfrm>
            <a:off x="4232250" y="1780050"/>
            <a:ext cx="4601700" cy="1690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t>Chapter 2 - Content</a:t>
            </a:r>
            <a:endParaRPr sz="4800"/>
          </a:p>
          <a:p>
            <a:pPr indent="0" lvl="0" marL="0" rtl="0" algn="ctr">
              <a:spcBef>
                <a:spcPts val="0"/>
              </a:spcBef>
              <a:spcAft>
                <a:spcPts val="0"/>
              </a:spcAft>
              <a:buNone/>
            </a:pPr>
            <a:r>
              <a:rPr lang="en" sz="3500"/>
              <a:t> </a:t>
            </a:r>
            <a:endParaRPr sz="3500"/>
          </a:p>
        </p:txBody>
      </p:sp>
      <p:sp>
        <p:nvSpPr>
          <p:cNvPr id="914" name="Google Shape;914;p35"/>
          <p:cNvSpPr txBox="1"/>
          <p:nvPr>
            <p:ph idx="1" type="subTitle"/>
          </p:nvPr>
        </p:nvSpPr>
        <p:spPr>
          <a:xfrm>
            <a:off x="5161502" y="3051888"/>
            <a:ext cx="2743200" cy="73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How do Innovations and Technologies impact the development of an empire?</a:t>
            </a:r>
            <a:endParaRPr/>
          </a:p>
        </p:txBody>
      </p:sp>
      <p:cxnSp>
        <p:nvCxnSpPr>
          <p:cNvPr id="915" name="Google Shape;915;p35"/>
          <p:cNvCxnSpPr/>
          <p:nvPr/>
        </p:nvCxnSpPr>
        <p:spPr>
          <a:xfrm>
            <a:off x="5161502" y="2926200"/>
            <a:ext cx="2743200" cy="0"/>
          </a:xfrm>
          <a:prstGeom prst="straightConnector1">
            <a:avLst/>
          </a:prstGeom>
          <a:noFill/>
          <a:ln cap="flat" cmpd="thickThin" w="19050">
            <a:solidFill>
              <a:schemeClr val="lt2"/>
            </a:solidFill>
            <a:prstDash val="solid"/>
            <a:round/>
            <a:headEnd len="med" w="med" type="none"/>
            <a:tailEnd len="med" w="med" type="none"/>
          </a:ln>
        </p:spPr>
      </p:cxnSp>
      <p:sp>
        <p:nvSpPr>
          <p:cNvPr id="916" name="Google Shape;916;p35"/>
          <p:cNvSpPr/>
          <p:nvPr/>
        </p:nvSpPr>
        <p:spPr>
          <a:xfrm>
            <a:off x="941652" y="2743194"/>
            <a:ext cx="183000" cy="183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a:ea typeface="Noto Sans"/>
              <a:cs typeface="Noto Sans"/>
              <a:sym typeface="Noto Sans"/>
            </a:endParaRPr>
          </a:p>
        </p:txBody>
      </p:sp>
      <p:grpSp>
        <p:nvGrpSpPr>
          <p:cNvPr id="917" name="Google Shape;917;p35"/>
          <p:cNvGrpSpPr/>
          <p:nvPr/>
        </p:nvGrpSpPr>
        <p:grpSpPr>
          <a:xfrm>
            <a:off x="3639312" y="722369"/>
            <a:ext cx="183000" cy="457321"/>
            <a:chOff x="5733288" y="722375"/>
            <a:chExt cx="183000" cy="457321"/>
          </a:xfrm>
        </p:grpSpPr>
        <p:sp>
          <p:nvSpPr>
            <p:cNvPr id="918" name="Google Shape;918;p35"/>
            <p:cNvSpPr/>
            <p:nvPr/>
          </p:nvSpPr>
          <p:spPr>
            <a:xfrm>
              <a:off x="5733288" y="722375"/>
              <a:ext cx="183000" cy="183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a:ea typeface="Noto Sans"/>
                <a:cs typeface="Noto Sans"/>
                <a:sym typeface="Noto Sans"/>
              </a:endParaRPr>
            </a:p>
          </p:txBody>
        </p:sp>
        <p:sp>
          <p:nvSpPr>
            <p:cNvPr id="919" name="Google Shape;919;p35"/>
            <p:cNvSpPr/>
            <p:nvPr/>
          </p:nvSpPr>
          <p:spPr>
            <a:xfrm>
              <a:off x="5733288" y="996696"/>
              <a:ext cx="183000" cy="183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a:ea typeface="Noto Sans"/>
                <a:cs typeface="Noto Sans"/>
                <a:sym typeface="Noto Sans"/>
              </a:endParaRPr>
            </a:p>
          </p:txBody>
        </p:sp>
      </p:grpSp>
      <p:sp>
        <p:nvSpPr>
          <p:cNvPr id="920" name="Google Shape;920;p35"/>
          <p:cNvSpPr/>
          <p:nvPr/>
        </p:nvSpPr>
        <p:spPr>
          <a:xfrm>
            <a:off x="941652" y="3017520"/>
            <a:ext cx="183000" cy="1830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a:ea typeface="Noto Sans"/>
              <a:cs typeface="Noto Sans"/>
              <a:sym typeface="Noto Sans"/>
            </a:endParaRPr>
          </a:p>
        </p:txBody>
      </p:sp>
      <p:pic>
        <p:nvPicPr>
          <p:cNvPr id="921" name="Google Shape;921;p35" title="ed.jpg"/>
          <p:cNvPicPr preferRelativeResize="0"/>
          <p:nvPr>
            <p:ph idx="4" type="pic"/>
          </p:nvPr>
        </p:nvPicPr>
        <p:blipFill rotWithShape="1">
          <a:blip r:embed="rId3">
            <a:alphaModFix/>
          </a:blip>
          <a:srcRect b="0" l="7770" r="7770" t="0"/>
          <a:stretch/>
        </p:blipFill>
        <p:spPr>
          <a:xfrm rot="-1485808">
            <a:off x="706700" y="576329"/>
            <a:ext cx="1188599" cy="1828803"/>
          </a:xfrm>
          <a:prstGeom prst="rect">
            <a:avLst/>
          </a:prstGeom>
        </p:spPr>
      </p:pic>
      <p:pic>
        <p:nvPicPr>
          <p:cNvPr id="922" name="Google Shape;922;p35" title="edpr.jpg"/>
          <p:cNvPicPr preferRelativeResize="0"/>
          <p:nvPr>
            <p:ph idx="2" type="pic"/>
          </p:nvPr>
        </p:nvPicPr>
        <p:blipFill rotWithShape="1">
          <a:blip r:embed="rId4">
            <a:alphaModFix/>
          </a:blip>
          <a:srcRect b="10858" l="0" r="0" t="10851"/>
          <a:stretch/>
        </p:blipFill>
        <p:spPr>
          <a:xfrm rot="294743">
            <a:off x="1174673" y="2043122"/>
            <a:ext cx="2909150" cy="227762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pic>
        <p:nvPicPr>
          <p:cNvPr id="927" name="Google Shape;927;p36"/>
          <p:cNvPicPr preferRelativeResize="0"/>
          <p:nvPr>
            <p:ph idx="4" type="pic"/>
          </p:nvPr>
        </p:nvPicPr>
        <p:blipFill rotWithShape="1">
          <a:blip r:embed="rId3">
            <a:alphaModFix/>
          </a:blip>
          <a:srcRect b="12311" l="3661" r="3651" t="12296"/>
          <a:stretch/>
        </p:blipFill>
        <p:spPr>
          <a:xfrm>
            <a:off x="5605272" y="3186598"/>
            <a:ext cx="1234442" cy="1234440"/>
          </a:xfrm>
          <a:prstGeom prst="rect">
            <a:avLst/>
          </a:prstGeom>
        </p:spPr>
      </p:pic>
      <p:sp>
        <p:nvSpPr>
          <p:cNvPr id="928" name="Google Shape;928;p36"/>
          <p:cNvSpPr txBox="1"/>
          <p:nvPr>
            <p:ph type="title"/>
          </p:nvPr>
        </p:nvSpPr>
        <p:spPr>
          <a:xfrm>
            <a:off x="713225" y="651576"/>
            <a:ext cx="3675900" cy="109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Innovation and Technology affect empire development? </a:t>
            </a:r>
            <a:endParaRPr/>
          </a:p>
        </p:txBody>
      </p:sp>
      <p:sp>
        <p:nvSpPr>
          <p:cNvPr id="929" name="Google Shape;929;p36"/>
          <p:cNvSpPr txBox="1"/>
          <p:nvPr>
            <p:ph idx="1" type="subTitle"/>
          </p:nvPr>
        </p:nvSpPr>
        <p:spPr>
          <a:xfrm>
            <a:off x="896050" y="2088150"/>
            <a:ext cx="3675900" cy="214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lnSpc>
                <a:spcPct val="100000"/>
              </a:lnSpc>
              <a:spcBef>
                <a:spcPts val="500"/>
              </a:spcBef>
              <a:spcAft>
                <a:spcPts val="0"/>
              </a:spcAft>
              <a:buNone/>
            </a:pPr>
            <a:r>
              <a:rPr lang="en"/>
              <a:t>Innovation and technology are at the heart of empire development, shaping their rise, expansion, and legacy.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Innovation and technology are both  key tools used and needed in empire development, in order to make a strong and self sufficient empire.</a:t>
            </a:r>
            <a:endParaRPr/>
          </a:p>
          <a:p>
            <a:pPr indent="0" lvl="0" marL="0" rtl="0" algn="l">
              <a:lnSpc>
                <a:spcPct val="100000"/>
              </a:lnSpc>
              <a:spcBef>
                <a:spcPts val="0"/>
              </a:spcBef>
              <a:spcAft>
                <a:spcPts val="0"/>
              </a:spcAft>
              <a:buNone/>
            </a:pPr>
            <a:r>
              <a:t/>
            </a:r>
            <a:endParaRPr/>
          </a:p>
        </p:txBody>
      </p:sp>
      <p:pic>
        <p:nvPicPr>
          <p:cNvPr id="930" name="Google Shape;930;p36"/>
          <p:cNvPicPr preferRelativeResize="0"/>
          <p:nvPr>
            <p:ph idx="2" type="pic"/>
          </p:nvPr>
        </p:nvPicPr>
        <p:blipFill rotWithShape="1">
          <a:blip r:embed="rId4">
            <a:alphaModFix/>
          </a:blip>
          <a:srcRect b="0" l="6277" r="6286" t="0"/>
          <a:stretch/>
        </p:blipFill>
        <p:spPr>
          <a:xfrm>
            <a:off x="4754850" y="722373"/>
            <a:ext cx="1298448" cy="1856230"/>
          </a:xfrm>
          <a:prstGeom prst="rect">
            <a:avLst/>
          </a:prstGeom>
        </p:spPr>
      </p:pic>
      <p:pic>
        <p:nvPicPr>
          <p:cNvPr id="931" name="Google Shape;931;p36"/>
          <p:cNvPicPr preferRelativeResize="0"/>
          <p:nvPr>
            <p:ph idx="3" type="pic"/>
          </p:nvPr>
        </p:nvPicPr>
        <p:blipFill rotWithShape="1">
          <a:blip r:embed="rId5">
            <a:alphaModFix/>
          </a:blip>
          <a:srcRect b="3810" l="0" r="0" t="4815"/>
          <a:stretch/>
        </p:blipFill>
        <p:spPr>
          <a:xfrm>
            <a:off x="6236208" y="722373"/>
            <a:ext cx="2011683" cy="2276852"/>
          </a:xfrm>
          <a:prstGeom prst="rect">
            <a:avLst/>
          </a:prstGeom>
        </p:spPr>
      </p:pic>
      <p:sp>
        <p:nvSpPr>
          <p:cNvPr id="932" name="Google Shape;932;p36"/>
          <p:cNvSpPr/>
          <p:nvPr/>
        </p:nvSpPr>
        <p:spPr>
          <a:xfrm>
            <a:off x="5596022" y="2752349"/>
            <a:ext cx="183000" cy="183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a:ea typeface="Noto Sans"/>
              <a:cs typeface="Noto Sans"/>
              <a:sym typeface="Noto Sans"/>
            </a:endParaRPr>
          </a:p>
        </p:txBody>
      </p:sp>
      <p:sp>
        <p:nvSpPr>
          <p:cNvPr id="933" name="Google Shape;933;p36"/>
          <p:cNvSpPr/>
          <p:nvPr/>
        </p:nvSpPr>
        <p:spPr>
          <a:xfrm>
            <a:off x="5870289" y="2752344"/>
            <a:ext cx="183000" cy="183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a:ea typeface="Noto Sans"/>
              <a:cs typeface="Noto Sans"/>
              <a:sym typeface="Noto Sans"/>
            </a:endParaRPr>
          </a:p>
        </p:txBody>
      </p:sp>
      <p:sp>
        <p:nvSpPr>
          <p:cNvPr id="934" name="Google Shape;934;p36"/>
          <p:cNvSpPr/>
          <p:nvPr/>
        </p:nvSpPr>
        <p:spPr>
          <a:xfrm>
            <a:off x="5239512" y="4238047"/>
            <a:ext cx="183000" cy="1830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a:ea typeface="Noto Sans"/>
              <a:cs typeface="Noto Sans"/>
              <a:sym typeface="Noto Sans"/>
            </a:endParaRPr>
          </a:p>
        </p:txBody>
      </p:sp>
      <p:sp>
        <p:nvSpPr>
          <p:cNvPr id="935" name="Google Shape;935;p36"/>
          <p:cNvSpPr/>
          <p:nvPr/>
        </p:nvSpPr>
        <p:spPr>
          <a:xfrm>
            <a:off x="5239512" y="3959352"/>
            <a:ext cx="183000" cy="183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a:ea typeface="Noto Sans"/>
              <a:cs typeface="Noto Sans"/>
              <a:sym typeface="Noto Sans"/>
            </a:endParaRPr>
          </a:p>
        </p:txBody>
      </p:sp>
      <p:pic>
        <p:nvPicPr>
          <p:cNvPr id="936" name="Google Shape;936;p36"/>
          <p:cNvPicPr preferRelativeResize="0"/>
          <p:nvPr/>
        </p:nvPicPr>
        <p:blipFill>
          <a:blip r:embed="rId6">
            <a:alphaModFix/>
          </a:blip>
          <a:stretch>
            <a:fillRect/>
          </a:stretch>
        </p:blipFill>
        <p:spPr>
          <a:xfrm flipH="1" rot="599999">
            <a:off x="5800412" y="813816"/>
            <a:ext cx="914400" cy="1663083"/>
          </a:xfrm>
          <a:prstGeom prst="rect">
            <a:avLst/>
          </a:prstGeom>
          <a:noFill/>
          <a:ln>
            <a:noFill/>
          </a:ln>
        </p:spPr>
      </p:pic>
      <p:pic>
        <p:nvPicPr>
          <p:cNvPr id="937" name="Google Shape;937;p36"/>
          <p:cNvPicPr preferRelativeResize="0"/>
          <p:nvPr>
            <p:ph idx="5" type="pic"/>
          </p:nvPr>
        </p:nvPicPr>
        <p:blipFill rotWithShape="1">
          <a:blip r:embed="rId7">
            <a:alphaModFix/>
          </a:blip>
          <a:srcRect b="13971" l="4570" r="4570" t="13971"/>
          <a:stretch/>
        </p:blipFill>
        <p:spPr>
          <a:xfrm>
            <a:off x="7017817" y="3186597"/>
            <a:ext cx="1234439" cy="12344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37"/>
          <p:cNvSpPr txBox="1"/>
          <p:nvPr/>
        </p:nvSpPr>
        <p:spPr>
          <a:xfrm>
            <a:off x="713850" y="1257550"/>
            <a:ext cx="4210200" cy="221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oto Sans"/>
                <a:ea typeface="Noto Sans"/>
                <a:cs typeface="Noto Sans"/>
                <a:sym typeface="Noto Sans"/>
              </a:rPr>
              <a:t>Innovation and technology were central to the military strength of empires. Superior weapons, armor, and tactics often determined which </a:t>
            </a:r>
            <a:endParaRPr>
              <a:solidFill>
                <a:schemeClr val="dk1"/>
              </a:solidFill>
              <a:latin typeface="Noto Sans"/>
              <a:ea typeface="Noto Sans"/>
              <a:cs typeface="Noto Sans"/>
              <a:sym typeface="Noto Sans"/>
            </a:endParaRPr>
          </a:p>
          <a:p>
            <a:pPr indent="0" lvl="0" marL="0" rtl="0" algn="l">
              <a:spcBef>
                <a:spcPts val="0"/>
              </a:spcBef>
              <a:spcAft>
                <a:spcPts val="0"/>
              </a:spcAft>
              <a:buNone/>
            </a:pPr>
            <a:r>
              <a:rPr lang="en">
                <a:solidFill>
                  <a:schemeClr val="dk1"/>
                </a:solidFill>
                <a:latin typeface="Noto Sans"/>
                <a:ea typeface="Noto Sans"/>
                <a:cs typeface="Noto Sans"/>
                <a:sym typeface="Noto Sans"/>
              </a:rPr>
              <a:t>empire could expand and which would fall. </a:t>
            </a:r>
            <a:endParaRPr>
              <a:solidFill>
                <a:schemeClr val="dk1"/>
              </a:solidFill>
              <a:latin typeface="Noto Sans"/>
              <a:ea typeface="Noto Sans"/>
              <a:cs typeface="Noto Sans"/>
              <a:sym typeface="Noto Sans"/>
            </a:endParaRPr>
          </a:p>
          <a:p>
            <a:pPr indent="0" lvl="0" marL="0" rtl="0" algn="l">
              <a:spcBef>
                <a:spcPts val="0"/>
              </a:spcBef>
              <a:spcAft>
                <a:spcPts val="0"/>
              </a:spcAft>
              <a:buNone/>
            </a:pPr>
            <a:r>
              <a:t/>
            </a:r>
            <a:endParaRPr>
              <a:solidFill>
                <a:schemeClr val="dk1"/>
              </a:solidFill>
              <a:latin typeface="Noto Sans"/>
              <a:ea typeface="Noto Sans"/>
              <a:cs typeface="Noto Sans"/>
              <a:sym typeface="Noto Sans"/>
            </a:endParaRPr>
          </a:p>
          <a:p>
            <a:pPr indent="-317500" lvl="0" marL="457200" rtl="0" algn="l">
              <a:spcBef>
                <a:spcPts val="0"/>
              </a:spcBef>
              <a:spcAft>
                <a:spcPts val="0"/>
              </a:spcAft>
              <a:buClr>
                <a:schemeClr val="dk1"/>
              </a:buClr>
              <a:buSzPts val="1400"/>
              <a:buFont typeface="Noto Sans"/>
              <a:buChar char="●"/>
            </a:pPr>
            <a:r>
              <a:rPr lang="en">
                <a:solidFill>
                  <a:schemeClr val="dk1"/>
                </a:solidFill>
                <a:latin typeface="Noto Sans"/>
                <a:ea typeface="Noto Sans"/>
                <a:cs typeface="Noto Sans"/>
                <a:sym typeface="Noto Sans"/>
              </a:rPr>
              <a:t>For instance, the Mongols used advanced composite bows, stirrups, and horse-riding techniques to build one of the largest land empires in history. </a:t>
            </a:r>
            <a:endParaRPr>
              <a:solidFill>
                <a:schemeClr val="dk1"/>
              </a:solidFill>
              <a:latin typeface="Noto Sans"/>
              <a:ea typeface="Noto Sans"/>
              <a:cs typeface="Noto Sans"/>
              <a:sym typeface="Noto Sans"/>
            </a:endParaRPr>
          </a:p>
          <a:p>
            <a:pPr indent="0" lvl="0" marL="0" rtl="0" algn="l">
              <a:spcBef>
                <a:spcPts val="0"/>
              </a:spcBef>
              <a:spcAft>
                <a:spcPts val="0"/>
              </a:spcAft>
              <a:buNone/>
            </a:pPr>
            <a:r>
              <a:t/>
            </a:r>
            <a:endParaRPr>
              <a:solidFill>
                <a:schemeClr val="dk1"/>
              </a:solidFill>
              <a:latin typeface="Noto Sans"/>
              <a:ea typeface="Noto Sans"/>
              <a:cs typeface="Noto Sans"/>
              <a:sym typeface="Noto Sans"/>
            </a:endParaRPr>
          </a:p>
          <a:p>
            <a:pPr indent="0" lvl="0" marL="0" rtl="0" algn="l">
              <a:spcBef>
                <a:spcPts val="0"/>
              </a:spcBef>
              <a:spcAft>
                <a:spcPts val="0"/>
              </a:spcAft>
              <a:buNone/>
            </a:pPr>
            <a:r>
              <a:rPr lang="en">
                <a:solidFill>
                  <a:schemeClr val="dk1"/>
                </a:solidFill>
                <a:latin typeface="Noto Sans"/>
                <a:ea typeface="Noto Sans"/>
                <a:cs typeface="Noto Sans"/>
                <a:sym typeface="Noto Sans"/>
              </a:rPr>
              <a:t>Gunpowder changed the balance of power in the early modern era, as cannons and muskets allowed empires like the Ottomans and Europeans to break through fortified cities. </a:t>
            </a:r>
            <a:endParaRPr>
              <a:solidFill>
                <a:schemeClr val="dk1"/>
              </a:solidFill>
              <a:latin typeface="Noto Sans"/>
              <a:ea typeface="Noto Sans"/>
              <a:cs typeface="Noto Sans"/>
              <a:sym typeface="Noto Sans"/>
            </a:endParaRPr>
          </a:p>
        </p:txBody>
      </p:sp>
      <p:sp>
        <p:nvSpPr>
          <p:cNvPr id="943" name="Google Shape;943;p37"/>
          <p:cNvSpPr txBox="1"/>
          <p:nvPr/>
        </p:nvSpPr>
        <p:spPr>
          <a:xfrm>
            <a:off x="713850" y="550150"/>
            <a:ext cx="4100700" cy="3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Noto Sans"/>
                <a:ea typeface="Noto Sans"/>
                <a:cs typeface="Noto Sans"/>
                <a:sym typeface="Noto Sans"/>
              </a:rPr>
              <a:t>1. </a:t>
            </a:r>
            <a:r>
              <a:rPr b="1" lang="en" sz="3000">
                <a:latin typeface="Noto Sans"/>
                <a:ea typeface="Noto Sans"/>
                <a:cs typeface="Noto Sans"/>
                <a:sym typeface="Noto Sans"/>
              </a:rPr>
              <a:t>Military Power</a:t>
            </a:r>
            <a:endParaRPr sz="3000">
              <a:solidFill>
                <a:schemeClr val="dk1"/>
              </a:solidFill>
              <a:latin typeface="Noto Sans"/>
              <a:ea typeface="Noto Sans"/>
              <a:cs typeface="Noto Sans"/>
              <a:sym typeface="Noto Sans"/>
            </a:endParaRPr>
          </a:p>
        </p:txBody>
      </p:sp>
      <p:pic>
        <p:nvPicPr>
          <p:cNvPr id="944" name="Google Shape;944;p37"/>
          <p:cNvPicPr preferRelativeResize="0"/>
          <p:nvPr/>
        </p:nvPicPr>
        <p:blipFill>
          <a:blip r:embed="rId3">
            <a:alphaModFix/>
          </a:blip>
          <a:stretch>
            <a:fillRect/>
          </a:stretch>
        </p:blipFill>
        <p:spPr>
          <a:xfrm>
            <a:off x="4869250" y="1334675"/>
            <a:ext cx="3915150" cy="231776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38"/>
          <p:cNvSpPr txBox="1"/>
          <p:nvPr/>
        </p:nvSpPr>
        <p:spPr>
          <a:xfrm>
            <a:off x="713850" y="1257550"/>
            <a:ext cx="4685700" cy="221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oto Sans"/>
                <a:ea typeface="Noto Sans"/>
                <a:cs typeface="Noto Sans"/>
                <a:sym typeface="Noto Sans"/>
              </a:rPr>
              <a:t>Technological innovations in agriculture and trade fueled economic prosperity that sustained empires. With wealth from farming and commerce, empires could fund armies, build infrastructure, and encourage further innovation, strengthening their ability to expand and maintain power.</a:t>
            </a:r>
            <a:endParaRPr>
              <a:solidFill>
                <a:schemeClr val="dk1"/>
              </a:solidFill>
              <a:latin typeface="Noto Sans"/>
              <a:ea typeface="Noto Sans"/>
              <a:cs typeface="Noto Sans"/>
              <a:sym typeface="Noto Sans"/>
            </a:endParaRPr>
          </a:p>
          <a:p>
            <a:pPr indent="0" lvl="0" marL="0" rtl="0" algn="l">
              <a:spcBef>
                <a:spcPts val="0"/>
              </a:spcBef>
              <a:spcAft>
                <a:spcPts val="0"/>
              </a:spcAft>
              <a:buNone/>
            </a:pPr>
            <a:r>
              <a:t/>
            </a:r>
            <a:endParaRPr>
              <a:solidFill>
                <a:schemeClr val="dk1"/>
              </a:solidFill>
              <a:latin typeface="Noto Sans"/>
              <a:ea typeface="Noto Sans"/>
              <a:cs typeface="Noto Sans"/>
              <a:sym typeface="Noto Sans"/>
            </a:endParaRPr>
          </a:p>
          <a:p>
            <a:pPr indent="-317500" lvl="0" marL="457200" rtl="0" algn="l">
              <a:spcBef>
                <a:spcPts val="0"/>
              </a:spcBef>
              <a:spcAft>
                <a:spcPts val="0"/>
              </a:spcAft>
              <a:buClr>
                <a:schemeClr val="dk1"/>
              </a:buClr>
              <a:buSzPts val="1400"/>
              <a:buFont typeface="Noto Sans"/>
              <a:buChar char="●"/>
            </a:pPr>
            <a:r>
              <a:rPr lang="en">
                <a:solidFill>
                  <a:schemeClr val="dk1"/>
                </a:solidFill>
                <a:latin typeface="Noto Sans"/>
                <a:ea typeface="Noto Sans"/>
                <a:cs typeface="Noto Sans"/>
                <a:sym typeface="Noto Sans"/>
              </a:rPr>
              <a:t>Irrigation systems in Mesopotamia and terraced farming in the Inca Empire supported food production for large populations. </a:t>
            </a:r>
            <a:endParaRPr>
              <a:solidFill>
                <a:schemeClr val="dk1"/>
              </a:solidFill>
              <a:latin typeface="Noto Sans"/>
              <a:ea typeface="Noto Sans"/>
              <a:cs typeface="Noto Sans"/>
              <a:sym typeface="Noto Sans"/>
            </a:endParaRPr>
          </a:p>
          <a:p>
            <a:pPr indent="0" lvl="0" marL="0" rtl="0" algn="l">
              <a:spcBef>
                <a:spcPts val="0"/>
              </a:spcBef>
              <a:spcAft>
                <a:spcPts val="0"/>
              </a:spcAft>
              <a:buNone/>
            </a:pPr>
            <a:r>
              <a:t/>
            </a:r>
            <a:endParaRPr>
              <a:solidFill>
                <a:schemeClr val="dk1"/>
              </a:solidFill>
              <a:latin typeface="Noto Sans"/>
              <a:ea typeface="Noto Sans"/>
              <a:cs typeface="Noto Sans"/>
              <a:sym typeface="Noto Sans"/>
            </a:endParaRPr>
          </a:p>
          <a:p>
            <a:pPr indent="-317500" lvl="0" marL="457200" rtl="0" algn="l">
              <a:spcBef>
                <a:spcPts val="0"/>
              </a:spcBef>
              <a:spcAft>
                <a:spcPts val="0"/>
              </a:spcAft>
              <a:buClr>
                <a:schemeClr val="dk1"/>
              </a:buClr>
              <a:buSzPts val="1400"/>
              <a:buFont typeface="Noto Sans"/>
              <a:buChar char="●"/>
            </a:pPr>
            <a:r>
              <a:rPr lang="en">
                <a:solidFill>
                  <a:schemeClr val="dk1"/>
                </a:solidFill>
                <a:latin typeface="Noto Sans"/>
                <a:ea typeface="Noto Sans"/>
                <a:cs typeface="Noto Sans"/>
                <a:sym typeface="Noto Sans"/>
              </a:rPr>
              <a:t>Standardized coinage and navigation tools allowed trade networks like the Silk Road to flourish, enriching empires such as Rome and Han China.</a:t>
            </a:r>
            <a:endParaRPr>
              <a:solidFill>
                <a:schemeClr val="dk1"/>
              </a:solidFill>
              <a:latin typeface="Noto Sans"/>
              <a:ea typeface="Noto Sans"/>
              <a:cs typeface="Noto Sans"/>
              <a:sym typeface="Noto Sans"/>
            </a:endParaRPr>
          </a:p>
        </p:txBody>
      </p:sp>
      <p:sp>
        <p:nvSpPr>
          <p:cNvPr id="950" name="Google Shape;950;p38"/>
          <p:cNvSpPr txBox="1"/>
          <p:nvPr/>
        </p:nvSpPr>
        <p:spPr>
          <a:xfrm>
            <a:off x="713850" y="550150"/>
            <a:ext cx="4100700" cy="3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Noto Sans"/>
                <a:ea typeface="Noto Sans"/>
                <a:cs typeface="Noto Sans"/>
                <a:sym typeface="Noto Sans"/>
              </a:rPr>
              <a:t>2</a:t>
            </a:r>
            <a:r>
              <a:rPr lang="en" sz="3000">
                <a:latin typeface="Noto Sans"/>
                <a:ea typeface="Noto Sans"/>
                <a:cs typeface="Noto Sans"/>
                <a:sym typeface="Noto Sans"/>
              </a:rPr>
              <a:t>. </a:t>
            </a:r>
            <a:r>
              <a:rPr b="1" lang="en" sz="3000">
                <a:latin typeface="Noto Sans"/>
                <a:ea typeface="Noto Sans"/>
                <a:cs typeface="Noto Sans"/>
                <a:sym typeface="Noto Sans"/>
              </a:rPr>
              <a:t>Economic Growth</a:t>
            </a:r>
            <a:endParaRPr sz="3000">
              <a:solidFill>
                <a:schemeClr val="dk1"/>
              </a:solidFill>
              <a:latin typeface="Noto Sans"/>
              <a:ea typeface="Noto Sans"/>
              <a:cs typeface="Noto Sans"/>
              <a:sym typeface="Noto Sans"/>
            </a:endParaRPr>
          </a:p>
        </p:txBody>
      </p:sp>
      <p:pic>
        <p:nvPicPr>
          <p:cNvPr id="951" name="Google Shape;951;p38"/>
          <p:cNvPicPr preferRelativeResize="0"/>
          <p:nvPr/>
        </p:nvPicPr>
        <p:blipFill>
          <a:blip r:embed="rId3">
            <a:alphaModFix/>
          </a:blip>
          <a:stretch>
            <a:fillRect/>
          </a:stretch>
        </p:blipFill>
        <p:spPr>
          <a:xfrm>
            <a:off x="5399550" y="1151850"/>
            <a:ext cx="3305175" cy="2552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39"/>
          <p:cNvSpPr txBox="1"/>
          <p:nvPr/>
        </p:nvSpPr>
        <p:spPr>
          <a:xfrm>
            <a:off x="713850" y="1257550"/>
            <a:ext cx="4441800" cy="221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oto Sans"/>
                <a:ea typeface="Noto Sans"/>
                <a:cs typeface="Noto Sans"/>
                <a:sym typeface="Noto Sans"/>
              </a:rPr>
              <a:t>Infrastructure innovations allowed empires to expand and stay connected. </a:t>
            </a:r>
            <a:endParaRPr>
              <a:solidFill>
                <a:schemeClr val="dk1"/>
              </a:solidFill>
              <a:latin typeface="Noto Sans"/>
              <a:ea typeface="Noto Sans"/>
              <a:cs typeface="Noto Sans"/>
              <a:sym typeface="Noto Sans"/>
            </a:endParaRPr>
          </a:p>
          <a:p>
            <a:pPr indent="0" lvl="0" marL="0" rtl="0" algn="l">
              <a:spcBef>
                <a:spcPts val="0"/>
              </a:spcBef>
              <a:spcAft>
                <a:spcPts val="0"/>
              </a:spcAft>
              <a:buNone/>
            </a:pPr>
            <a:r>
              <a:t/>
            </a:r>
            <a:endParaRPr>
              <a:solidFill>
                <a:schemeClr val="dk1"/>
              </a:solidFill>
              <a:latin typeface="Noto Sans"/>
              <a:ea typeface="Noto Sans"/>
              <a:cs typeface="Noto Sans"/>
              <a:sym typeface="Noto Sans"/>
            </a:endParaRPr>
          </a:p>
          <a:p>
            <a:pPr indent="-317500" lvl="0" marL="457200" rtl="0" algn="l">
              <a:spcBef>
                <a:spcPts val="0"/>
              </a:spcBef>
              <a:spcAft>
                <a:spcPts val="0"/>
              </a:spcAft>
              <a:buClr>
                <a:schemeClr val="dk1"/>
              </a:buClr>
              <a:buSzPts val="1400"/>
              <a:buFont typeface="Noto Sans"/>
              <a:buChar char="●"/>
            </a:pPr>
            <a:r>
              <a:rPr lang="en">
                <a:solidFill>
                  <a:schemeClr val="dk1"/>
                </a:solidFill>
                <a:latin typeface="Noto Sans"/>
                <a:ea typeface="Noto Sans"/>
                <a:cs typeface="Noto Sans"/>
                <a:sym typeface="Noto Sans"/>
              </a:rPr>
              <a:t>Roman roads and aqueducts supported troop movement and urban growth.</a:t>
            </a:r>
            <a:endParaRPr>
              <a:solidFill>
                <a:schemeClr val="dk1"/>
              </a:solidFill>
              <a:latin typeface="Noto Sans"/>
              <a:ea typeface="Noto Sans"/>
              <a:cs typeface="Noto Sans"/>
              <a:sym typeface="Noto Sans"/>
            </a:endParaRPr>
          </a:p>
          <a:p>
            <a:pPr indent="-317500" lvl="0" marL="457200" rtl="0" algn="l">
              <a:spcBef>
                <a:spcPts val="0"/>
              </a:spcBef>
              <a:spcAft>
                <a:spcPts val="0"/>
              </a:spcAft>
              <a:buClr>
                <a:schemeClr val="dk1"/>
              </a:buClr>
              <a:buSzPts val="1400"/>
              <a:buFont typeface="Noto Sans"/>
              <a:buChar char="●"/>
            </a:pPr>
            <a:r>
              <a:rPr lang="en">
                <a:solidFill>
                  <a:schemeClr val="dk1"/>
                </a:solidFill>
                <a:latin typeface="Noto Sans"/>
                <a:ea typeface="Noto Sans"/>
                <a:cs typeface="Noto Sans"/>
                <a:sym typeface="Noto Sans"/>
              </a:rPr>
              <a:t>China’s Grand Canal linked regions for trade and administration.</a:t>
            </a:r>
            <a:endParaRPr>
              <a:solidFill>
                <a:schemeClr val="dk1"/>
              </a:solidFill>
              <a:latin typeface="Noto Sans"/>
              <a:ea typeface="Noto Sans"/>
              <a:cs typeface="Noto Sans"/>
              <a:sym typeface="Noto Sans"/>
            </a:endParaRPr>
          </a:p>
          <a:p>
            <a:pPr indent="0" lvl="0" marL="0" rtl="0" algn="l">
              <a:spcBef>
                <a:spcPts val="0"/>
              </a:spcBef>
              <a:spcAft>
                <a:spcPts val="0"/>
              </a:spcAft>
              <a:buNone/>
            </a:pPr>
            <a:r>
              <a:t/>
            </a:r>
            <a:endParaRPr>
              <a:solidFill>
                <a:schemeClr val="dk1"/>
              </a:solidFill>
              <a:latin typeface="Noto Sans"/>
              <a:ea typeface="Noto Sans"/>
              <a:cs typeface="Noto Sans"/>
              <a:sym typeface="Noto Sans"/>
            </a:endParaRPr>
          </a:p>
          <a:p>
            <a:pPr indent="0" lvl="0" marL="0" rtl="0" algn="l">
              <a:spcBef>
                <a:spcPts val="0"/>
              </a:spcBef>
              <a:spcAft>
                <a:spcPts val="0"/>
              </a:spcAft>
              <a:buNone/>
            </a:pPr>
            <a:r>
              <a:rPr lang="en">
                <a:solidFill>
                  <a:schemeClr val="dk1"/>
                </a:solidFill>
                <a:latin typeface="Noto Sans"/>
                <a:ea typeface="Noto Sans"/>
                <a:cs typeface="Noto Sans"/>
                <a:sym typeface="Noto Sans"/>
              </a:rPr>
              <a:t>Strong infrastructure not only boosted economic activity but also tied distant areas together under one political system. These projects symbolized imperial power while ensuring resources, people, and armies could be mobilized quickly to maintain stability.</a:t>
            </a:r>
            <a:endParaRPr>
              <a:solidFill>
                <a:schemeClr val="dk1"/>
              </a:solidFill>
              <a:latin typeface="Noto Sans"/>
              <a:ea typeface="Noto Sans"/>
              <a:cs typeface="Noto Sans"/>
              <a:sym typeface="Noto Sans"/>
            </a:endParaRPr>
          </a:p>
        </p:txBody>
      </p:sp>
      <p:sp>
        <p:nvSpPr>
          <p:cNvPr id="957" name="Google Shape;957;p39"/>
          <p:cNvSpPr txBox="1"/>
          <p:nvPr/>
        </p:nvSpPr>
        <p:spPr>
          <a:xfrm>
            <a:off x="713850" y="550150"/>
            <a:ext cx="7367100" cy="5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Noto Sans"/>
                <a:ea typeface="Noto Sans"/>
                <a:cs typeface="Noto Sans"/>
                <a:sym typeface="Noto Sans"/>
              </a:rPr>
              <a:t>3</a:t>
            </a:r>
            <a:r>
              <a:rPr lang="en" sz="3000">
                <a:latin typeface="Noto Sans"/>
                <a:ea typeface="Noto Sans"/>
                <a:cs typeface="Noto Sans"/>
                <a:sym typeface="Noto Sans"/>
              </a:rPr>
              <a:t>. </a:t>
            </a:r>
            <a:r>
              <a:rPr b="1" lang="en" sz="3000">
                <a:latin typeface="Noto Sans"/>
                <a:ea typeface="Noto Sans"/>
                <a:cs typeface="Noto Sans"/>
                <a:sym typeface="Noto Sans"/>
              </a:rPr>
              <a:t>Infrastructure and Expansion</a:t>
            </a:r>
            <a:endParaRPr sz="3000">
              <a:solidFill>
                <a:schemeClr val="dk1"/>
              </a:solidFill>
              <a:latin typeface="Noto Sans"/>
              <a:ea typeface="Noto Sans"/>
              <a:cs typeface="Noto Sans"/>
              <a:sym typeface="Noto Sans"/>
            </a:endParaRPr>
          </a:p>
        </p:txBody>
      </p:sp>
      <p:pic>
        <p:nvPicPr>
          <p:cNvPr id="958" name="Google Shape;958;p39"/>
          <p:cNvPicPr preferRelativeResize="0"/>
          <p:nvPr/>
        </p:nvPicPr>
        <p:blipFill>
          <a:blip r:embed="rId3">
            <a:alphaModFix/>
          </a:blip>
          <a:stretch>
            <a:fillRect/>
          </a:stretch>
        </p:blipFill>
        <p:spPr>
          <a:xfrm>
            <a:off x="5525924" y="1097050"/>
            <a:ext cx="2629626" cy="34553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40"/>
          <p:cNvSpPr txBox="1"/>
          <p:nvPr/>
        </p:nvSpPr>
        <p:spPr>
          <a:xfrm>
            <a:off x="713850" y="1257550"/>
            <a:ext cx="4441800" cy="221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oto Sans"/>
                <a:ea typeface="Noto Sans"/>
                <a:cs typeface="Noto Sans"/>
                <a:sym typeface="Noto Sans"/>
              </a:rPr>
              <a:t>Efficient administration relied on technological advances in communication. Writing systems allowed laws and taxes to be recorded.</a:t>
            </a:r>
            <a:endParaRPr>
              <a:solidFill>
                <a:schemeClr val="dk1"/>
              </a:solidFill>
              <a:latin typeface="Noto Sans"/>
              <a:ea typeface="Noto Sans"/>
              <a:cs typeface="Noto Sans"/>
              <a:sym typeface="Noto Sans"/>
            </a:endParaRPr>
          </a:p>
          <a:p>
            <a:pPr indent="0" lvl="0" marL="0" rtl="0" algn="l">
              <a:spcBef>
                <a:spcPts val="0"/>
              </a:spcBef>
              <a:spcAft>
                <a:spcPts val="0"/>
              </a:spcAft>
              <a:buNone/>
            </a:pPr>
            <a:r>
              <a:t/>
            </a:r>
            <a:endParaRPr>
              <a:solidFill>
                <a:schemeClr val="dk1"/>
              </a:solidFill>
              <a:latin typeface="Noto Sans"/>
              <a:ea typeface="Noto Sans"/>
              <a:cs typeface="Noto Sans"/>
              <a:sym typeface="Noto Sans"/>
            </a:endParaRPr>
          </a:p>
          <a:p>
            <a:pPr indent="-317500" lvl="0" marL="457200" rtl="0" algn="l">
              <a:spcBef>
                <a:spcPts val="0"/>
              </a:spcBef>
              <a:spcAft>
                <a:spcPts val="0"/>
              </a:spcAft>
              <a:buClr>
                <a:schemeClr val="dk1"/>
              </a:buClr>
              <a:buSzPts val="1400"/>
              <a:buFont typeface="Noto Sans"/>
              <a:buChar char="●"/>
            </a:pPr>
            <a:r>
              <a:rPr lang="en">
                <a:solidFill>
                  <a:schemeClr val="dk1"/>
                </a:solidFill>
                <a:latin typeface="Noto Sans"/>
                <a:ea typeface="Noto Sans"/>
                <a:cs typeface="Noto Sans"/>
                <a:sym typeface="Noto Sans"/>
              </a:rPr>
              <a:t>Hammurabi’s Code in Babylon. </a:t>
            </a:r>
            <a:endParaRPr>
              <a:solidFill>
                <a:schemeClr val="dk1"/>
              </a:solidFill>
              <a:latin typeface="Noto Sans"/>
              <a:ea typeface="Noto Sans"/>
              <a:cs typeface="Noto Sans"/>
              <a:sym typeface="Noto Sans"/>
            </a:endParaRPr>
          </a:p>
          <a:p>
            <a:pPr indent="-317500" lvl="0" marL="457200" rtl="0" algn="l">
              <a:spcBef>
                <a:spcPts val="0"/>
              </a:spcBef>
              <a:spcAft>
                <a:spcPts val="0"/>
              </a:spcAft>
              <a:buClr>
                <a:schemeClr val="dk1"/>
              </a:buClr>
              <a:buSzPts val="1400"/>
              <a:buFont typeface="Noto Sans"/>
              <a:buChar char="●"/>
            </a:pPr>
            <a:r>
              <a:rPr lang="en">
                <a:solidFill>
                  <a:schemeClr val="dk1"/>
                </a:solidFill>
                <a:latin typeface="Noto Sans"/>
                <a:ea typeface="Noto Sans"/>
                <a:cs typeface="Noto Sans"/>
                <a:sym typeface="Noto Sans"/>
              </a:rPr>
              <a:t>The Persian Royal Road and Roman postal systems connected distant provinces.</a:t>
            </a:r>
            <a:endParaRPr>
              <a:solidFill>
                <a:schemeClr val="dk1"/>
              </a:solidFill>
              <a:latin typeface="Noto Sans"/>
              <a:ea typeface="Noto Sans"/>
              <a:cs typeface="Noto Sans"/>
              <a:sym typeface="Noto Sans"/>
            </a:endParaRPr>
          </a:p>
          <a:p>
            <a:pPr indent="-317500" lvl="0" marL="457200" rtl="0" algn="l">
              <a:spcBef>
                <a:spcPts val="0"/>
              </a:spcBef>
              <a:spcAft>
                <a:spcPts val="0"/>
              </a:spcAft>
              <a:buClr>
                <a:schemeClr val="dk1"/>
              </a:buClr>
              <a:buSzPts val="1400"/>
              <a:buFont typeface="Noto Sans"/>
              <a:buChar char="●"/>
            </a:pPr>
            <a:r>
              <a:rPr lang="en">
                <a:solidFill>
                  <a:schemeClr val="dk1"/>
                </a:solidFill>
                <a:latin typeface="Noto Sans"/>
                <a:ea typeface="Noto Sans"/>
                <a:cs typeface="Noto Sans"/>
                <a:sym typeface="Noto Sans"/>
              </a:rPr>
              <a:t>In China, paper and woodblock printing improved bureaucracy by spreading information across vast territories. </a:t>
            </a:r>
            <a:endParaRPr>
              <a:solidFill>
                <a:schemeClr val="dk1"/>
              </a:solidFill>
              <a:latin typeface="Noto Sans"/>
              <a:ea typeface="Noto Sans"/>
              <a:cs typeface="Noto Sans"/>
              <a:sym typeface="Noto Sans"/>
            </a:endParaRPr>
          </a:p>
          <a:p>
            <a:pPr indent="0" lvl="0" marL="0" rtl="0" algn="l">
              <a:spcBef>
                <a:spcPts val="0"/>
              </a:spcBef>
              <a:spcAft>
                <a:spcPts val="0"/>
              </a:spcAft>
              <a:buNone/>
            </a:pPr>
            <a:r>
              <a:t/>
            </a:r>
            <a:endParaRPr>
              <a:solidFill>
                <a:schemeClr val="dk1"/>
              </a:solidFill>
              <a:latin typeface="Noto Sans"/>
              <a:ea typeface="Noto Sans"/>
              <a:cs typeface="Noto Sans"/>
              <a:sym typeface="Noto Sans"/>
            </a:endParaRPr>
          </a:p>
          <a:p>
            <a:pPr indent="0" lvl="0" marL="0" rtl="0" algn="l">
              <a:spcBef>
                <a:spcPts val="0"/>
              </a:spcBef>
              <a:spcAft>
                <a:spcPts val="0"/>
              </a:spcAft>
              <a:buNone/>
            </a:pPr>
            <a:r>
              <a:rPr lang="en">
                <a:solidFill>
                  <a:schemeClr val="dk1"/>
                </a:solidFill>
                <a:latin typeface="Noto Sans"/>
                <a:ea typeface="Noto Sans"/>
                <a:cs typeface="Noto Sans"/>
                <a:sym typeface="Noto Sans"/>
              </a:rPr>
              <a:t>These tools helped rulers govern diverse populations, prevent unrest, and maintain stability, making communication technology one of the foundations of long-lasting imperial control.</a:t>
            </a:r>
            <a:endParaRPr>
              <a:solidFill>
                <a:schemeClr val="dk1"/>
              </a:solidFill>
              <a:latin typeface="Noto Sans"/>
              <a:ea typeface="Noto Sans"/>
              <a:cs typeface="Noto Sans"/>
              <a:sym typeface="Noto Sans"/>
            </a:endParaRPr>
          </a:p>
        </p:txBody>
      </p:sp>
      <p:sp>
        <p:nvSpPr>
          <p:cNvPr id="964" name="Google Shape;964;p40"/>
          <p:cNvSpPr txBox="1"/>
          <p:nvPr/>
        </p:nvSpPr>
        <p:spPr>
          <a:xfrm>
            <a:off x="713850" y="550150"/>
            <a:ext cx="7976400" cy="46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Noto Sans"/>
                <a:ea typeface="Noto Sans"/>
                <a:cs typeface="Noto Sans"/>
                <a:sym typeface="Noto Sans"/>
              </a:rPr>
              <a:t>4</a:t>
            </a:r>
            <a:r>
              <a:rPr lang="en" sz="3000">
                <a:latin typeface="Noto Sans"/>
                <a:ea typeface="Noto Sans"/>
                <a:cs typeface="Noto Sans"/>
                <a:sym typeface="Noto Sans"/>
              </a:rPr>
              <a:t>. </a:t>
            </a:r>
            <a:r>
              <a:rPr b="1" lang="en" sz="3000">
                <a:latin typeface="Noto Sans"/>
                <a:ea typeface="Noto Sans"/>
                <a:cs typeface="Noto Sans"/>
                <a:sym typeface="Noto Sans"/>
              </a:rPr>
              <a:t>Communication and Administration</a:t>
            </a:r>
            <a:endParaRPr sz="3000">
              <a:solidFill>
                <a:schemeClr val="dk1"/>
              </a:solidFill>
              <a:latin typeface="Noto Sans"/>
              <a:ea typeface="Noto Sans"/>
              <a:cs typeface="Noto Sans"/>
              <a:sym typeface="Noto Sans"/>
            </a:endParaRPr>
          </a:p>
        </p:txBody>
      </p:sp>
      <p:pic>
        <p:nvPicPr>
          <p:cNvPr id="965" name="Google Shape;965;p40"/>
          <p:cNvPicPr preferRelativeResize="0"/>
          <p:nvPr/>
        </p:nvPicPr>
        <p:blipFill>
          <a:blip r:embed="rId3">
            <a:alphaModFix/>
          </a:blip>
          <a:stretch>
            <a:fillRect/>
          </a:stretch>
        </p:blipFill>
        <p:spPr>
          <a:xfrm>
            <a:off x="5795575" y="1096875"/>
            <a:ext cx="2126875" cy="35858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700's Fashion History by Slidesgo">
  <a:themeElements>
    <a:clrScheme name="Simple Light">
      <a:dk1>
        <a:srgbClr val="433712"/>
      </a:dk1>
      <a:lt1>
        <a:srgbClr val="EDE5DE"/>
      </a:lt1>
      <a:dk2>
        <a:srgbClr val="A66D03"/>
      </a:dk2>
      <a:lt2>
        <a:srgbClr val="735D1D"/>
      </a:lt2>
      <a:accent1>
        <a:srgbClr val="733612"/>
      </a:accent1>
      <a:accent2>
        <a:srgbClr val="40211E"/>
      </a:accent2>
      <a:accent3>
        <a:srgbClr val="591E2E"/>
      </a:accent3>
      <a:accent4>
        <a:srgbClr val="BF6060"/>
      </a:accent4>
      <a:accent5>
        <a:srgbClr val="85A2A6"/>
      </a:accent5>
      <a:accent6>
        <a:srgbClr val="4E4359"/>
      </a:accent6>
      <a:hlink>
        <a:srgbClr val="43371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